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3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04" autoAdjust="0"/>
  </p:normalViewPr>
  <p:slideViewPr>
    <p:cSldViewPr>
      <p:cViewPr varScale="1">
        <p:scale>
          <a:sx n="124" d="100"/>
          <a:sy n="124" d="100"/>
        </p:scale>
        <p:origin x="12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47" d="100"/>
          <a:sy n="47" d="100"/>
        </p:scale>
        <p:origin x="268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8372" cy="464183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7" y="3"/>
            <a:ext cx="3038372" cy="464183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r>
              <a:rPr lang="en-US"/>
              <a:t>5/16/2019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31"/>
            <a:ext cx="3038372" cy="464183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448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37840" cy="464820"/>
          </a:xfrm>
          <a:prstGeom prst="rect">
            <a:avLst/>
          </a:prstGeom>
        </p:spPr>
        <p:txBody>
          <a:bodyPr vert="horz" lIns="92946" tIns="46474" rIns="92946" bIns="464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3" y="1"/>
            <a:ext cx="3037840" cy="464820"/>
          </a:xfrm>
          <a:prstGeom prst="rect">
            <a:avLst/>
          </a:prstGeom>
        </p:spPr>
        <p:txBody>
          <a:bodyPr vert="horz" lIns="92946" tIns="46474" rIns="92946" bIns="46474" rtlCol="0"/>
          <a:lstStyle>
            <a:lvl1pPr algn="r">
              <a:defRPr sz="1200"/>
            </a:lvl1pPr>
          </a:lstStyle>
          <a:p>
            <a:r>
              <a:rPr lang="en-US"/>
              <a:t>5/16/2019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6" tIns="46474" rIns="92946" bIns="464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2946" tIns="46474" rIns="92946" bIns="464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967"/>
            <a:ext cx="3037840" cy="464820"/>
          </a:xfrm>
          <a:prstGeom prst="rect">
            <a:avLst/>
          </a:prstGeom>
        </p:spPr>
        <p:txBody>
          <a:bodyPr vert="horz" lIns="92946" tIns="46474" rIns="92946" bIns="464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3" y="8829967"/>
            <a:ext cx="3037840" cy="464820"/>
          </a:xfrm>
          <a:prstGeom prst="rect">
            <a:avLst/>
          </a:prstGeom>
        </p:spPr>
        <p:txBody>
          <a:bodyPr vert="horz" lIns="92946" tIns="46474" rIns="92946" bIns="46474" rtlCol="0" anchor="b"/>
          <a:lstStyle>
            <a:lvl1pPr algn="r">
              <a:defRPr sz="1200"/>
            </a:lvl1pPr>
          </a:lstStyle>
          <a:p>
            <a:fld id="{5FCC535E-05AE-47C2-B479-165F8F6642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6615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0532A-7934-44B3-8BF3-768D08397CF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618BA-5D98-49A2-8713-ADF9CFFD1B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C535E-05AE-47C2-B479-165F8F66427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00BF8D-7E37-418B-AA01-B89AC4C52E0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5/16/2019</a:t>
            </a:r>
          </a:p>
        </p:txBody>
      </p:sp>
    </p:spTree>
    <p:extLst>
      <p:ext uri="{BB962C8B-B14F-4D97-AF65-F5344CB8AC3E}">
        <p14:creationId xmlns:p14="http://schemas.microsoft.com/office/powerpoint/2010/main" val="15780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9B9B-7E4C-44AA-9C1B-C37A9ECE0761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E488-1DC1-41B7-A272-2FB0C3E48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9520-10E2-4A6E-879A-B3952E3C14DC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E488-1DC1-41B7-A272-2FB0C3E48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3052-C16C-45F7-8F49-1475CC03BD6A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E488-1DC1-41B7-A272-2FB0C3E48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3079-A40D-42BA-A4C4-E4B1AAA83307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E488-1DC1-41B7-A272-2FB0C3E48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B8CE-8644-4B0A-AB31-75E62B8A3CD7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E45A-F013-43CD-9C6D-463273DB3EB7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5703-826B-4A8C-B3BF-D46AF2E24FC4}" type="datetime1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4B6A-2F44-418D-8642-384B4E92A6A7}" type="datetime1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9EAF-691C-493E-AC2E-A6630454B7AD}" type="datetime1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E488-1DC1-41B7-A272-2FB0C3E48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0DF3-B0E4-4EC7-9109-E0F2FD64131C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E488-1DC1-41B7-A272-2FB0C3E48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76A1-A6C1-49BA-A2FC-00B0CB8BB78D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DE488-1DC1-41B7-A272-2FB0C3E48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502E2-6191-4BDC-8201-0E8FD8092CB7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DE488-1DC1-41B7-A272-2FB0C3E48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91200" y="304800"/>
            <a:ext cx="30480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239562"/>
            <a:ext cx="83058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Green </a:t>
            </a:r>
            <a:r>
              <a:rPr lang="en-US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 </a:t>
            </a:r>
            <a:r>
              <a:rPr lang="en-US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Champions Program</a:t>
            </a:r>
            <a:endParaRPr lang="en-US" sz="3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program is partially funded by the Rutgers New Jersey Agricultural Experiment Station,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Geraldine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 Dodge Foundation, NJ Sea Grant Consortium, and William Penn Foundation and is a collaboration of the Rutgers Cooperative Extension Water Resources Program and the Green Infrastructure Subcommittee of Jersey Water Works.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553162"/>
            <a:ext cx="2952750" cy="17811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469593"/>
            <a:ext cx="1943100" cy="11906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961" y="4522562"/>
            <a:ext cx="2886478" cy="12098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87706"/>
            <a:ext cx="2851297" cy="10795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90736"/>
            <a:ext cx="3977640" cy="1143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3016</TotalTime>
  <Words>58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</dc:creator>
  <cp:lastModifiedBy>Lisa Galloway Evrard</cp:lastModifiedBy>
  <cp:revision>151</cp:revision>
  <cp:lastPrinted>2019-05-15T17:17:32Z</cp:lastPrinted>
  <dcterms:created xsi:type="dcterms:W3CDTF">2014-03-18T12:57:16Z</dcterms:created>
  <dcterms:modified xsi:type="dcterms:W3CDTF">2022-10-25T21:16:32Z</dcterms:modified>
</cp:coreProperties>
</file>