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259" r:id="rId3"/>
    <p:sldId id="372" r:id="rId4"/>
    <p:sldId id="275" r:id="rId5"/>
    <p:sldId id="336" r:id="rId6"/>
    <p:sldId id="373" r:id="rId7"/>
    <p:sldId id="381" r:id="rId8"/>
    <p:sldId id="310" r:id="rId9"/>
    <p:sldId id="376" r:id="rId10"/>
    <p:sldId id="380" r:id="rId11"/>
    <p:sldId id="377" r:id="rId12"/>
    <p:sldId id="378" r:id="rId13"/>
    <p:sldId id="379" r:id="rId14"/>
    <p:sldId id="351" r:id="rId15"/>
    <p:sldId id="292" r:id="rId16"/>
    <p:sldId id="257" r:id="rId17"/>
    <p:sldId id="260" r:id="rId18"/>
    <p:sldId id="263" r:id="rId19"/>
    <p:sldId id="262" r:id="rId20"/>
    <p:sldId id="273" r:id="rId21"/>
    <p:sldId id="271" r:id="rId22"/>
    <p:sldId id="355" r:id="rId23"/>
    <p:sldId id="350" r:id="rId24"/>
    <p:sldId id="272" r:id="rId25"/>
    <p:sldId id="304" r:id="rId26"/>
    <p:sldId id="327" r:id="rId27"/>
    <p:sldId id="274" r:id="rId28"/>
    <p:sldId id="354" r:id="rId29"/>
    <p:sldId id="357" r:id="rId30"/>
    <p:sldId id="358" r:id="rId31"/>
    <p:sldId id="359" r:id="rId32"/>
    <p:sldId id="360" r:id="rId33"/>
    <p:sldId id="338" r:id="rId34"/>
    <p:sldId id="277" r:id="rId35"/>
    <p:sldId id="362" r:id="rId36"/>
    <p:sldId id="339" r:id="rId37"/>
    <p:sldId id="342" r:id="rId38"/>
    <p:sldId id="343" r:id="rId39"/>
    <p:sldId id="337" r:id="rId40"/>
    <p:sldId id="332" r:id="rId41"/>
    <p:sldId id="334" r:id="rId42"/>
    <p:sldId id="335" r:id="rId43"/>
    <p:sldId id="279" r:id="rId44"/>
    <p:sldId id="344" r:id="rId45"/>
    <p:sldId id="346" r:id="rId46"/>
    <p:sldId id="347" r:id="rId47"/>
    <p:sldId id="348" r:id="rId48"/>
    <p:sldId id="349" r:id="rId49"/>
    <p:sldId id="286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5" autoAdjust="0"/>
    <p:restoredTop sz="82426" autoAdjust="0"/>
  </p:normalViewPr>
  <p:slideViewPr>
    <p:cSldViewPr snapToGrid="0">
      <p:cViewPr varScale="1">
        <p:scale>
          <a:sx n="52" d="100"/>
          <a:sy n="52" d="100"/>
        </p:scale>
        <p:origin x="9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Oyster River Floods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780451423647946"/>
          <c:y val="0.15565024395461538"/>
          <c:w val="0.7586944124868642"/>
          <c:h val="0.62120636174396693"/>
        </c:manualLayout>
      </c:layout>
      <c:scatterChart>
        <c:scatterStyle val="lineMarker"/>
        <c:varyColors val="0"/>
        <c:ser>
          <c:idx val="0"/>
          <c:order val="0"/>
          <c:tx>
            <c:v>1934-2019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'All Data Ranked'!$P$5:$P$89</c:f>
              <c:numCache>
                <c:formatCode>General</c:formatCode>
                <c:ptCount val="85"/>
                <c:pt idx="0">
                  <c:v>86</c:v>
                </c:pt>
                <c:pt idx="1">
                  <c:v>43</c:v>
                </c:pt>
                <c:pt idx="2">
                  <c:v>28.666666666666668</c:v>
                </c:pt>
                <c:pt idx="3">
                  <c:v>21.5</c:v>
                </c:pt>
                <c:pt idx="4">
                  <c:v>17.2</c:v>
                </c:pt>
                <c:pt idx="5">
                  <c:v>14.333333333333334</c:v>
                </c:pt>
                <c:pt idx="6">
                  <c:v>12.285714285714285</c:v>
                </c:pt>
                <c:pt idx="7">
                  <c:v>10.75</c:v>
                </c:pt>
                <c:pt idx="8">
                  <c:v>9.5555555555555554</c:v>
                </c:pt>
                <c:pt idx="9">
                  <c:v>8.6</c:v>
                </c:pt>
                <c:pt idx="10">
                  <c:v>7.8181818181818175</c:v>
                </c:pt>
                <c:pt idx="11">
                  <c:v>7.166666666666667</c:v>
                </c:pt>
                <c:pt idx="12">
                  <c:v>6.6153846153846159</c:v>
                </c:pt>
                <c:pt idx="13">
                  <c:v>6.1428571428571423</c:v>
                </c:pt>
                <c:pt idx="14">
                  <c:v>5.7333333333333334</c:v>
                </c:pt>
                <c:pt idx="15">
                  <c:v>5.375</c:v>
                </c:pt>
                <c:pt idx="16">
                  <c:v>5.0588235294117654</c:v>
                </c:pt>
                <c:pt idx="17">
                  <c:v>4.7777777777777777</c:v>
                </c:pt>
                <c:pt idx="18">
                  <c:v>4.5263157894736841</c:v>
                </c:pt>
                <c:pt idx="19">
                  <c:v>4.3</c:v>
                </c:pt>
                <c:pt idx="20">
                  <c:v>4.0952380952380958</c:v>
                </c:pt>
                <c:pt idx="21">
                  <c:v>3.9090909090909087</c:v>
                </c:pt>
                <c:pt idx="22">
                  <c:v>3.7391304347826089</c:v>
                </c:pt>
                <c:pt idx="23">
                  <c:v>3.5833333333333335</c:v>
                </c:pt>
                <c:pt idx="24">
                  <c:v>3.44</c:v>
                </c:pt>
                <c:pt idx="25">
                  <c:v>3.3076923076923079</c:v>
                </c:pt>
                <c:pt idx="26">
                  <c:v>3.1851851851851851</c:v>
                </c:pt>
                <c:pt idx="27">
                  <c:v>3.0714285714285712</c:v>
                </c:pt>
                <c:pt idx="28">
                  <c:v>2.9655172413793105</c:v>
                </c:pt>
                <c:pt idx="29">
                  <c:v>2.8666666666666667</c:v>
                </c:pt>
                <c:pt idx="30">
                  <c:v>2.774193548387097</c:v>
                </c:pt>
                <c:pt idx="31">
                  <c:v>2.6875</c:v>
                </c:pt>
                <c:pt idx="32">
                  <c:v>2.606060606060606</c:v>
                </c:pt>
                <c:pt idx="33">
                  <c:v>2.5294117647058827</c:v>
                </c:pt>
                <c:pt idx="34">
                  <c:v>2.4571428571428573</c:v>
                </c:pt>
                <c:pt idx="35">
                  <c:v>2.3888888888888888</c:v>
                </c:pt>
                <c:pt idx="36">
                  <c:v>2.3243243243243246</c:v>
                </c:pt>
                <c:pt idx="37">
                  <c:v>2.263157894736842</c:v>
                </c:pt>
                <c:pt idx="38">
                  <c:v>2.2051282051282053</c:v>
                </c:pt>
                <c:pt idx="39">
                  <c:v>2.15</c:v>
                </c:pt>
                <c:pt idx="40">
                  <c:v>2.0975609756097562</c:v>
                </c:pt>
                <c:pt idx="41">
                  <c:v>2.0476190476190479</c:v>
                </c:pt>
                <c:pt idx="42">
                  <c:v>2</c:v>
                </c:pt>
                <c:pt idx="43">
                  <c:v>1.9545454545454544</c:v>
                </c:pt>
                <c:pt idx="44">
                  <c:v>1.911111111111111</c:v>
                </c:pt>
                <c:pt idx="45">
                  <c:v>1.8695652173913044</c:v>
                </c:pt>
                <c:pt idx="46">
                  <c:v>1.8297872340425534</c:v>
                </c:pt>
                <c:pt idx="47">
                  <c:v>1.7916666666666667</c:v>
                </c:pt>
                <c:pt idx="48">
                  <c:v>1.7551020408163265</c:v>
                </c:pt>
                <c:pt idx="49">
                  <c:v>1.72</c:v>
                </c:pt>
                <c:pt idx="50">
                  <c:v>1.6862745098039214</c:v>
                </c:pt>
                <c:pt idx="51">
                  <c:v>1.653846153846154</c:v>
                </c:pt>
                <c:pt idx="52">
                  <c:v>1.6226415094339623</c:v>
                </c:pt>
                <c:pt idx="53">
                  <c:v>1.5925925925925926</c:v>
                </c:pt>
                <c:pt idx="54">
                  <c:v>1.5636363636363635</c:v>
                </c:pt>
                <c:pt idx="55">
                  <c:v>1.5357142857142856</c:v>
                </c:pt>
                <c:pt idx="56">
                  <c:v>1.5087719298245614</c:v>
                </c:pt>
                <c:pt idx="57">
                  <c:v>1.4827586206896552</c:v>
                </c:pt>
                <c:pt idx="58">
                  <c:v>1.4576271186440679</c:v>
                </c:pt>
                <c:pt idx="59">
                  <c:v>1.4333333333333333</c:v>
                </c:pt>
                <c:pt idx="60">
                  <c:v>1.4098360655737705</c:v>
                </c:pt>
                <c:pt idx="61">
                  <c:v>1.3870967741935485</c:v>
                </c:pt>
                <c:pt idx="62">
                  <c:v>1.3650793650793651</c:v>
                </c:pt>
                <c:pt idx="63">
                  <c:v>1.34375</c:v>
                </c:pt>
                <c:pt idx="64">
                  <c:v>1.323076923076923</c:v>
                </c:pt>
                <c:pt idx="65">
                  <c:v>1.303030303030303</c:v>
                </c:pt>
                <c:pt idx="66">
                  <c:v>1.2835820895522387</c:v>
                </c:pt>
                <c:pt idx="67">
                  <c:v>1.2647058823529413</c:v>
                </c:pt>
                <c:pt idx="68">
                  <c:v>1.2463768115942029</c:v>
                </c:pt>
                <c:pt idx="69">
                  <c:v>1.2285714285714286</c:v>
                </c:pt>
                <c:pt idx="70">
                  <c:v>1.2112676056338028</c:v>
                </c:pt>
                <c:pt idx="71">
                  <c:v>1.1944444444444444</c:v>
                </c:pt>
                <c:pt idx="72">
                  <c:v>1.178082191780822</c:v>
                </c:pt>
                <c:pt idx="73">
                  <c:v>1.1621621621621623</c:v>
                </c:pt>
                <c:pt idx="74">
                  <c:v>1.1466666666666667</c:v>
                </c:pt>
                <c:pt idx="75">
                  <c:v>1.131578947368421</c:v>
                </c:pt>
                <c:pt idx="76">
                  <c:v>1.1168831168831168</c:v>
                </c:pt>
                <c:pt idx="77">
                  <c:v>1.1025641025641026</c:v>
                </c:pt>
                <c:pt idx="78">
                  <c:v>1.0886075949367089</c:v>
                </c:pt>
                <c:pt idx="79">
                  <c:v>1.075</c:v>
                </c:pt>
                <c:pt idx="80">
                  <c:v>1.0617283950617284</c:v>
                </c:pt>
                <c:pt idx="81">
                  <c:v>1.0487804878048781</c:v>
                </c:pt>
                <c:pt idx="82">
                  <c:v>1.036144578313253</c:v>
                </c:pt>
                <c:pt idx="83">
                  <c:v>1.0238095238095239</c:v>
                </c:pt>
                <c:pt idx="84">
                  <c:v>1.0117647058823529</c:v>
                </c:pt>
              </c:numCache>
            </c:numRef>
          </c:xVal>
          <c:yVal>
            <c:numRef>
              <c:f>'All Data Ranked'!$M$5:$M$89</c:f>
              <c:numCache>
                <c:formatCode>General</c:formatCode>
                <c:ptCount val="85"/>
                <c:pt idx="0">
                  <c:v>1320</c:v>
                </c:pt>
                <c:pt idx="1">
                  <c:v>1160</c:v>
                </c:pt>
                <c:pt idx="2">
                  <c:v>873</c:v>
                </c:pt>
                <c:pt idx="3">
                  <c:v>864</c:v>
                </c:pt>
                <c:pt idx="4">
                  <c:v>862</c:v>
                </c:pt>
                <c:pt idx="5">
                  <c:v>709</c:v>
                </c:pt>
                <c:pt idx="6">
                  <c:v>615</c:v>
                </c:pt>
                <c:pt idx="7">
                  <c:v>610</c:v>
                </c:pt>
                <c:pt idx="8">
                  <c:v>600</c:v>
                </c:pt>
                <c:pt idx="9">
                  <c:v>595</c:v>
                </c:pt>
                <c:pt idx="10">
                  <c:v>567</c:v>
                </c:pt>
                <c:pt idx="11">
                  <c:v>548</c:v>
                </c:pt>
                <c:pt idx="12">
                  <c:v>521</c:v>
                </c:pt>
                <c:pt idx="13">
                  <c:v>498</c:v>
                </c:pt>
                <c:pt idx="14">
                  <c:v>458</c:v>
                </c:pt>
                <c:pt idx="15">
                  <c:v>452</c:v>
                </c:pt>
                <c:pt idx="16">
                  <c:v>450</c:v>
                </c:pt>
                <c:pt idx="17">
                  <c:v>440</c:v>
                </c:pt>
                <c:pt idx="18">
                  <c:v>423</c:v>
                </c:pt>
                <c:pt idx="19">
                  <c:v>422</c:v>
                </c:pt>
                <c:pt idx="20">
                  <c:v>418</c:v>
                </c:pt>
                <c:pt idx="21">
                  <c:v>418</c:v>
                </c:pt>
                <c:pt idx="22">
                  <c:v>410</c:v>
                </c:pt>
                <c:pt idx="23">
                  <c:v>400</c:v>
                </c:pt>
                <c:pt idx="24">
                  <c:v>389</c:v>
                </c:pt>
                <c:pt idx="25">
                  <c:v>386</c:v>
                </c:pt>
                <c:pt idx="26">
                  <c:v>384</c:v>
                </c:pt>
                <c:pt idx="27">
                  <c:v>380</c:v>
                </c:pt>
                <c:pt idx="28">
                  <c:v>374</c:v>
                </c:pt>
                <c:pt idx="29">
                  <c:v>371</c:v>
                </c:pt>
                <c:pt idx="30">
                  <c:v>369</c:v>
                </c:pt>
                <c:pt idx="31">
                  <c:v>356</c:v>
                </c:pt>
                <c:pt idx="32">
                  <c:v>355</c:v>
                </c:pt>
                <c:pt idx="33">
                  <c:v>351</c:v>
                </c:pt>
                <c:pt idx="34">
                  <c:v>348</c:v>
                </c:pt>
                <c:pt idx="35">
                  <c:v>348</c:v>
                </c:pt>
                <c:pt idx="36">
                  <c:v>345</c:v>
                </c:pt>
                <c:pt idx="37">
                  <c:v>334</c:v>
                </c:pt>
                <c:pt idx="38">
                  <c:v>311</c:v>
                </c:pt>
                <c:pt idx="39">
                  <c:v>311</c:v>
                </c:pt>
                <c:pt idx="40">
                  <c:v>309</c:v>
                </c:pt>
                <c:pt idx="41">
                  <c:v>300</c:v>
                </c:pt>
                <c:pt idx="42">
                  <c:v>299</c:v>
                </c:pt>
                <c:pt idx="43">
                  <c:v>287</c:v>
                </c:pt>
                <c:pt idx="44">
                  <c:v>282</c:v>
                </c:pt>
                <c:pt idx="45">
                  <c:v>280</c:v>
                </c:pt>
                <c:pt idx="46">
                  <c:v>280</c:v>
                </c:pt>
                <c:pt idx="47">
                  <c:v>278</c:v>
                </c:pt>
                <c:pt idx="48">
                  <c:v>271</c:v>
                </c:pt>
                <c:pt idx="49">
                  <c:v>263</c:v>
                </c:pt>
                <c:pt idx="50">
                  <c:v>261</c:v>
                </c:pt>
                <c:pt idx="51">
                  <c:v>260</c:v>
                </c:pt>
                <c:pt idx="52">
                  <c:v>260</c:v>
                </c:pt>
                <c:pt idx="53">
                  <c:v>254</c:v>
                </c:pt>
                <c:pt idx="54">
                  <c:v>250</c:v>
                </c:pt>
                <c:pt idx="55">
                  <c:v>240</c:v>
                </c:pt>
                <c:pt idx="56">
                  <c:v>240</c:v>
                </c:pt>
                <c:pt idx="57">
                  <c:v>235</c:v>
                </c:pt>
                <c:pt idx="58">
                  <c:v>233</c:v>
                </c:pt>
                <c:pt idx="59">
                  <c:v>225</c:v>
                </c:pt>
                <c:pt idx="60">
                  <c:v>217</c:v>
                </c:pt>
                <c:pt idx="61">
                  <c:v>215</c:v>
                </c:pt>
                <c:pt idx="62">
                  <c:v>213</c:v>
                </c:pt>
                <c:pt idx="63">
                  <c:v>213</c:v>
                </c:pt>
                <c:pt idx="64">
                  <c:v>211</c:v>
                </c:pt>
                <c:pt idx="65">
                  <c:v>210</c:v>
                </c:pt>
                <c:pt idx="66">
                  <c:v>203</c:v>
                </c:pt>
                <c:pt idx="67">
                  <c:v>193</c:v>
                </c:pt>
                <c:pt idx="68">
                  <c:v>190</c:v>
                </c:pt>
                <c:pt idx="69">
                  <c:v>190</c:v>
                </c:pt>
                <c:pt idx="70">
                  <c:v>187</c:v>
                </c:pt>
                <c:pt idx="71">
                  <c:v>179</c:v>
                </c:pt>
                <c:pt idx="72">
                  <c:v>179</c:v>
                </c:pt>
                <c:pt idx="73">
                  <c:v>169</c:v>
                </c:pt>
                <c:pt idx="74">
                  <c:v>169</c:v>
                </c:pt>
                <c:pt idx="75">
                  <c:v>168</c:v>
                </c:pt>
                <c:pt idx="76">
                  <c:v>165</c:v>
                </c:pt>
                <c:pt idx="77">
                  <c:v>162</c:v>
                </c:pt>
                <c:pt idx="78">
                  <c:v>144</c:v>
                </c:pt>
                <c:pt idx="79">
                  <c:v>140</c:v>
                </c:pt>
                <c:pt idx="80">
                  <c:v>140</c:v>
                </c:pt>
                <c:pt idx="81">
                  <c:v>139</c:v>
                </c:pt>
                <c:pt idx="82">
                  <c:v>110</c:v>
                </c:pt>
                <c:pt idx="83">
                  <c:v>106</c:v>
                </c:pt>
                <c:pt idx="84">
                  <c:v>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9CC-4A24-85B2-640A343563BA}"/>
            </c:ext>
          </c:extLst>
        </c:ser>
        <c:ser>
          <c:idx val="1"/>
          <c:order val="1"/>
          <c:tx>
            <c:v>1934-1969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'All Data Ranked'!$AW$5:$AW$39</c:f>
              <c:numCache>
                <c:formatCode>General</c:formatCode>
                <c:ptCount val="35"/>
                <c:pt idx="0">
                  <c:v>36</c:v>
                </c:pt>
                <c:pt idx="1">
                  <c:v>18</c:v>
                </c:pt>
                <c:pt idx="2">
                  <c:v>12</c:v>
                </c:pt>
                <c:pt idx="3">
                  <c:v>9</c:v>
                </c:pt>
                <c:pt idx="4">
                  <c:v>7.1999999999999993</c:v>
                </c:pt>
                <c:pt idx="5">
                  <c:v>6</c:v>
                </c:pt>
                <c:pt idx="6">
                  <c:v>5.1428571428571423</c:v>
                </c:pt>
                <c:pt idx="7">
                  <c:v>4.5</c:v>
                </c:pt>
                <c:pt idx="8">
                  <c:v>4</c:v>
                </c:pt>
                <c:pt idx="9">
                  <c:v>3.5999999999999996</c:v>
                </c:pt>
                <c:pt idx="10">
                  <c:v>3.2727272727272725</c:v>
                </c:pt>
                <c:pt idx="11">
                  <c:v>3</c:v>
                </c:pt>
                <c:pt idx="12">
                  <c:v>2.7692307692307692</c:v>
                </c:pt>
                <c:pt idx="13">
                  <c:v>2.5714285714285712</c:v>
                </c:pt>
                <c:pt idx="14">
                  <c:v>2.4</c:v>
                </c:pt>
                <c:pt idx="15">
                  <c:v>2.25</c:v>
                </c:pt>
                <c:pt idx="16">
                  <c:v>2.1176470588235294</c:v>
                </c:pt>
                <c:pt idx="17">
                  <c:v>2</c:v>
                </c:pt>
                <c:pt idx="18">
                  <c:v>1.8947368421052631</c:v>
                </c:pt>
                <c:pt idx="19">
                  <c:v>1.7999999999999998</c:v>
                </c:pt>
                <c:pt idx="20">
                  <c:v>1.7142857142857142</c:v>
                </c:pt>
                <c:pt idx="21">
                  <c:v>1.6363636363636362</c:v>
                </c:pt>
                <c:pt idx="22">
                  <c:v>1.5652173913043479</c:v>
                </c:pt>
                <c:pt idx="23">
                  <c:v>1.5</c:v>
                </c:pt>
                <c:pt idx="24">
                  <c:v>1.44</c:v>
                </c:pt>
                <c:pt idx="25">
                  <c:v>1.3846153846153846</c:v>
                </c:pt>
                <c:pt idx="26">
                  <c:v>1.3333333333333333</c:v>
                </c:pt>
                <c:pt idx="27">
                  <c:v>1.2857142857142856</c:v>
                </c:pt>
                <c:pt idx="28">
                  <c:v>1.2413793103448276</c:v>
                </c:pt>
                <c:pt idx="29">
                  <c:v>1.2</c:v>
                </c:pt>
                <c:pt idx="30">
                  <c:v>1.161290322580645</c:v>
                </c:pt>
                <c:pt idx="31">
                  <c:v>1.125</c:v>
                </c:pt>
                <c:pt idx="32">
                  <c:v>1.0909090909090911</c:v>
                </c:pt>
                <c:pt idx="33">
                  <c:v>1.0588235294117647</c:v>
                </c:pt>
                <c:pt idx="34">
                  <c:v>1.0285714285714287</c:v>
                </c:pt>
              </c:numCache>
            </c:numRef>
          </c:xVal>
          <c:yVal>
            <c:numRef>
              <c:f>'All Data Ranked'!$AT$5:$AT$39</c:f>
              <c:numCache>
                <c:formatCode>General</c:formatCode>
                <c:ptCount val="35"/>
                <c:pt idx="0">
                  <c:v>862</c:v>
                </c:pt>
                <c:pt idx="1">
                  <c:v>548</c:v>
                </c:pt>
                <c:pt idx="2">
                  <c:v>498</c:v>
                </c:pt>
                <c:pt idx="3">
                  <c:v>450</c:v>
                </c:pt>
                <c:pt idx="4">
                  <c:v>440</c:v>
                </c:pt>
                <c:pt idx="5">
                  <c:v>423</c:v>
                </c:pt>
                <c:pt idx="6">
                  <c:v>422</c:v>
                </c:pt>
                <c:pt idx="7">
                  <c:v>400</c:v>
                </c:pt>
                <c:pt idx="8">
                  <c:v>389</c:v>
                </c:pt>
                <c:pt idx="9">
                  <c:v>386</c:v>
                </c:pt>
                <c:pt idx="10">
                  <c:v>384</c:v>
                </c:pt>
                <c:pt idx="11">
                  <c:v>380</c:v>
                </c:pt>
                <c:pt idx="12">
                  <c:v>374</c:v>
                </c:pt>
                <c:pt idx="13">
                  <c:v>369</c:v>
                </c:pt>
                <c:pt idx="14">
                  <c:v>355</c:v>
                </c:pt>
                <c:pt idx="15">
                  <c:v>351</c:v>
                </c:pt>
                <c:pt idx="16">
                  <c:v>345</c:v>
                </c:pt>
                <c:pt idx="17">
                  <c:v>334</c:v>
                </c:pt>
                <c:pt idx="18">
                  <c:v>309</c:v>
                </c:pt>
                <c:pt idx="19">
                  <c:v>300</c:v>
                </c:pt>
                <c:pt idx="20">
                  <c:v>261</c:v>
                </c:pt>
                <c:pt idx="21">
                  <c:v>260</c:v>
                </c:pt>
                <c:pt idx="22">
                  <c:v>250</c:v>
                </c:pt>
                <c:pt idx="23">
                  <c:v>240</c:v>
                </c:pt>
                <c:pt idx="24">
                  <c:v>217</c:v>
                </c:pt>
                <c:pt idx="25">
                  <c:v>215</c:v>
                </c:pt>
                <c:pt idx="26">
                  <c:v>213</c:v>
                </c:pt>
                <c:pt idx="27">
                  <c:v>213</c:v>
                </c:pt>
                <c:pt idx="28">
                  <c:v>168</c:v>
                </c:pt>
                <c:pt idx="29">
                  <c:v>165</c:v>
                </c:pt>
                <c:pt idx="30">
                  <c:v>162</c:v>
                </c:pt>
                <c:pt idx="31">
                  <c:v>144</c:v>
                </c:pt>
                <c:pt idx="32">
                  <c:v>110</c:v>
                </c:pt>
                <c:pt idx="33">
                  <c:v>106</c:v>
                </c:pt>
                <c:pt idx="34">
                  <c:v>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9CC-4A24-85B2-640A343563BA}"/>
            </c:ext>
          </c:extLst>
        </c:ser>
        <c:ser>
          <c:idx val="2"/>
          <c:order val="2"/>
          <c:tx>
            <c:v>1970-2019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1"/>
            <c:marker>
              <c:symbol val="triangle"/>
              <c:size val="5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39CC-4A24-85B2-640A343563BA}"/>
              </c:ext>
            </c:extLst>
          </c:dPt>
          <c:xVal>
            <c:numRef>
              <c:f>'All Data Ranked'!$BD$5:$BD$54</c:f>
              <c:numCache>
                <c:formatCode>General</c:formatCode>
                <c:ptCount val="50"/>
                <c:pt idx="0">
                  <c:v>51</c:v>
                </c:pt>
                <c:pt idx="1">
                  <c:v>25.5</c:v>
                </c:pt>
                <c:pt idx="2">
                  <c:v>17</c:v>
                </c:pt>
                <c:pt idx="3">
                  <c:v>12.75</c:v>
                </c:pt>
                <c:pt idx="4">
                  <c:v>10.199999999999999</c:v>
                </c:pt>
                <c:pt idx="5">
                  <c:v>8.5</c:v>
                </c:pt>
                <c:pt idx="6">
                  <c:v>7.2857142857142847</c:v>
                </c:pt>
                <c:pt idx="7">
                  <c:v>6.375</c:v>
                </c:pt>
                <c:pt idx="8">
                  <c:v>5.6666666666666661</c:v>
                </c:pt>
                <c:pt idx="9">
                  <c:v>5.0999999999999996</c:v>
                </c:pt>
                <c:pt idx="10">
                  <c:v>4.6363636363636358</c:v>
                </c:pt>
                <c:pt idx="11">
                  <c:v>4.25</c:v>
                </c:pt>
                <c:pt idx="12">
                  <c:v>3.9230769230769234</c:v>
                </c:pt>
                <c:pt idx="13">
                  <c:v>3.6428571428571423</c:v>
                </c:pt>
                <c:pt idx="14">
                  <c:v>3.4</c:v>
                </c:pt>
                <c:pt idx="15">
                  <c:v>3.1875</c:v>
                </c:pt>
                <c:pt idx="16">
                  <c:v>3</c:v>
                </c:pt>
                <c:pt idx="17">
                  <c:v>2.833333333333333</c:v>
                </c:pt>
                <c:pt idx="18">
                  <c:v>2.6842105263157894</c:v>
                </c:pt>
                <c:pt idx="19">
                  <c:v>2.5499999999999998</c:v>
                </c:pt>
                <c:pt idx="20">
                  <c:v>2.4285714285714288</c:v>
                </c:pt>
                <c:pt idx="21">
                  <c:v>2.3181818181818179</c:v>
                </c:pt>
                <c:pt idx="22">
                  <c:v>2.2173913043478262</c:v>
                </c:pt>
                <c:pt idx="23">
                  <c:v>2.125</c:v>
                </c:pt>
                <c:pt idx="24">
                  <c:v>2.04</c:v>
                </c:pt>
                <c:pt idx="25">
                  <c:v>1.9615384615384617</c:v>
                </c:pt>
                <c:pt idx="26">
                  <c:v>1.8888888888888888</c:v>
                </c:pt>
                <c:pt idx="27">
                  <c:v>1.8214285714285712</c:v>
                </c:pt>
                <c:pt idx="28">
                  <c:v>1.7586206896551724</c:v>
                </c:pt>
                <c:pt idx="29">
                  <c:v>1.7</c:v>
                </c:pt>
                <c:pt idx="30">
                  <c:v>1.6451612903225807</c:v>
                </c:pt>
                <c:pt idx="31">
                  <c:v>1.59375</c:v>
                </c:pt>
                <c:pt idx="32">
                  <c:v>1.5454545454545454</c:v>
                </c:pt>
                <c:pt idx="33">
                  <c:v>1.5</c:v>
                </c:pt>
                <c:pt idx="34">
                  <c:v>1.4571428571428571</c:v>
                </c:pt>
                <c:pt idx="35">
                  <c:v>1.4166666666666665</c:v>
                </c:pt>
                <c:pt idx="36">
                  <c:v>1.3783783783783785</c:v>
                </c:pt>
                <c:pt idx="37">
                  <c:v>1.3421052631578947</c:v>
                </c:pt>
                <c:pt idx="38">
                  <c:v>1.3076923076923077</c:v>
                </c:pt>
                <c:pt idx="39">
                  <c:v>1.2749999999999999</c:v>
                </c:pt>
                <c:pt idx="40">
                  <c:v>1.2439024390243902</c:v>
                </c:pt>
                <c:pt idx="41">
                  <c:v>1.2142857142857144</c:v>
                </c:pt>
                <c:pt idx="42">
                  <c:v>1.1860465116279069</c:v>
                </c:pt>
                <c:pt idx="43">
                  <c:v>1.1590909090909089</c:v>
                </c:pt>
                <c:pt idx="44">
                  <c:v>1.1333333333333333</c:v>
                </c:pt>
                <c:pt idx="45">
                  <c:v>1.1086956521739131</c:v>
                </c:pt>
                <c:pt idx="46">
                  <c:v>1.0851063829787235</c:v>
                </c:pt>
                <c:pt idx="47">
                  <c:v>1.0625</c:v>
                </c:pt>
                <c:pt idx="48">
                  <c:v>1.0408163265306123</c:v>
                </c:pt>
                <c:pt idx="49">
                  <c:v>1.02</c:v>
                </c:pt>
              </c:numCache>
            </c:numRef>
          </c:xVal>
          <c:yVal>
            <c:numRef>
              <c:f>'All Data Ranked'!$BA$5:$BA$54</c:f>
              <c:numCache>
                <c:formatCode>General</c:formatCode>
                <c:ptCount val="50"/>
                <c:pt idx="0">
                  <c:v>1320</c:v>
                </c:pt>
                <c:pt idx="1">
                  <c:v>1160</c:v>
                </c:pt>
                <c:pt idx="2">
                  <c:v>873</c:v>
                </c:pt>
                <c:pt idx="3">
                  <c:v>864</c:v>
                </c:pt>
                <c:pt idx="4">
                  <c:v>709</c:v>
                </c:pt>
                <c:pt idx="5">
                  <c:v>615</c:v>
                </c:pt>
                <c:pt idx="6">
                  <c:v>610</c:v>
                </c:pt>
                <c:pt idx="7">
                  <c:v>600</c:v>
                </c:pt>
                <c:pt idx="8">
                  <c:v>595</c:v>
                </c:pt>
                <c:pt idx="9">
                  <c:v>567</c:v>
                </c:pt>
                <c:pt idx="10">
                  <c:v>521</c:v>
                </c:pt>
                <c:pt idx="11">
                  <c:v>458</c:v>
                </c:pt>
                <c:pt idx="12">
                  <c:v>452</c:v>
                </c:pt>
                <c:pt idx="13">
                  <c:v>418</c:v>
                </c:pt>
                <c:pt idx="14">
                  <c:v>418</c:v>
                </c:pt>
                <c:pt idx="15">
                  <c:v>410</c:v>
                </c:pt>
                <c:pt idx="16">
                  <c:v>371</c:v>
                </c:pt>
                <c:pt idx="17">
                  <c:v>356</c:v>
                </c:pt>
                <c:pt idx="18">
                  <c:v>348</c:v>
                </c:pt>
                <c:pt idx="19">
                  <c:v>348</c:v>
                </c:pt>
                <c:pt idx="20">
                  <c:v>311</c:v>
                </c:pt>
                <c:pt idx="21">
                  <c:v>311</c:v>
                </c:pt>
                <c:pt idx="22">
                  <c:v>299</c:v>
                </c:pt>
                <c:pt idx="23">
                  <c:v>287</c:v>
                </c:pt>
                <c:pt idx="24">
                  <c:v>282</c:v>
                </c:pt>
                <c:pt idx="25">
                  <c:v>280</c:v>
                </c:pt>
                <c:pt idx="26">
                  <c:v>280</c:v>
                </c:pt>
                <c:pt idx="27">
                  <c:v>278</c:v>
                </c:pt>
                <c:pt idx="28">
                  <c:v>271</c:v>
                </c:pt>
                <c:pt idx="29">
                  <c:v>263</c:v>
                </c:pt>
                <c:pt idx="30">
                  <c:v>260</c:v>
                </c:pt>
                <c:pt idx="31">
                  <c:v>254</c:v>
                </c:pt>
                <c:pt idx="32">
                  <c:v>240</c:v>
                </c:pt>
                <c:pt idx="33">
                  <c:v>235</c:v>
                </c:pt>
                <c:pt idx="34">
                  <c:v>233</c:v>
                </c:pt>
                <c:pt idx="35">
                  <c:v>225</c:v>
                </c:pt>
                <c:pt idx="36">
                  <c:v>211</c:v>
                </c:pt>
                <c:pt idx="37">
                  <c:v>210</c:v>
                </c:pt>
                <c:pt idx="38">
                  <c:v>203</c:v>
                </c:pt>
                <c:pt idx="39">
                  <c:v>193</c:v>
                </c:pt>
                <c:pt idx="40">
                  <c:v>190</c:v>
                </c:pt>
                <c:pt idx="41">
                  <c:v>190</c:v>
                </c:pt>
                <c:pt idx="42">
                  <c:v>187</c:v>
                </c:pt>
                <c:pt idx="43">
                  <c:v>179</c:v>
                </c:pt>
                <c:pt idx="44">
                  <c:v>179</c:v>
                </c:pt>
                <c:pt idx="45">
                  <c:v>169</c:v>
                </c:pt>
                <c:pt idx="46">
                  <c:v>169</c:v>
                </c:pt>
                <c:pt idx="47">
                  <c:v>140</c:v>
                </c:pt>
                <c:pt idx="48">
                  <c:v>140</c:v>
                </c:pt>
                <c:pt idx="49">
                  <c:v>139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9CC-4A24-85B2-640A343563BA}"/>
            </c:ext>
          </c:extLst>
        </c:ser>
        <c:ser>
          <c:idx val="3"/>
          <c:order val="3"/>
          <c:tx>
            <c:v>1934-1969 LPIII</c:v>
          </c:tx>
          <c:spPr>
            <a:ln w="25400" cap="rnd">
              <a:noFill/>
              <a:round/>
            </a:ln>
            <a:effectLst/>
          </c:spPr>
          <c:marker>
            <c:symbol val="x"/>
            <c:size val="2"/>
            <c:spPr>
              <a:solidFill>
                <a:schemeClr val="accent2"/>
              </a:solidFill>
              <a:ln w="9525">
                <a:solidFill>
                  <a:schemeClr val="bg2">
                    <a:lumMod val="90000"/>
                  </a:schemeClr>
                </a:solidFill>
              </a:ln>
              <a:effectLst/>
            </c:spPr>
          </c:marker>
          <c:trendline>
            <c:spPr>
              <a:ln w="28575" cap="rnd">
                <a:solidFill>
                  <a:schemeClr val="accent4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xVal>
            <c:numRef>
              <c:f>'All Data Ranked'!$BG$29:$BG$33</c:f>
              <c:numCache>
                <c:formatCode>General</c:formatCode>
                <c:ptCount val="5"/>
                <c:pt idx="0">
                  <c:v>2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100</c:v>
                </c:pt>
              </c:numCache>
            </c:numRef>
          </c:xVal>
          <c:yVal>
            <c:numRef>
              <c:f>'All Data Ranked'!$BH$29:$BH$33</c:f>
              <c:numCache>
                <c:formatCode>General</c:formatCode>
                <c:ptCount val="5"/>
                <c:pt idx="0">
                  <c:v>296</c:v>
                </c:pt>
                <c:pt idx="1">
                  <c:v>521</c:v>
                </c:pt>
                <c:pt idx="2">
                  <c:v>623</c:v>
                </c:pt>
                <c:pt idx="3">
                  <c:v>693</c:v>
                </c:pt>
                <c:pt idx="4">
                  <c:v>758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9CC-4A24-85B2-640A343563BA}"/>
            </c:ext>
          </c:extLst>
        </c:ser>
        <c:ser>
          <c:idx val="4"/>
          <c:order val="4"/>
          <c:tx>
            <c:v>1934-2019 LPIII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trendline>
            <c:spPr>
              <a:ln w="28575" cap="rnd">
                <a:solidFill>
                  <a:schemeClr val="accent5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xVal>
            <c:numRef>
              <c:f>'All Data Ranked'!$BG$29:$BG$33</c:f>
              <c:numCache>
                <c:formatCode>General</c:formatCode>
                <c:ptCount val="5"/>
                <c:pt idx="0">
                  <c:v>2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100</c:v>
                </c:pt>
              </c:numCache>
            </c:numRef>
          </c:xVal>
          <c:yVal>
            <c:numRef>
              <c:f>'All Data Ranked'!$BM$29:$BM$33</c:f>
              <c:numCache>
                <c:formatCode>General</c:formatCode>
                <c:ptCount val="5"/>
                <c:pt idx="0">
                  <c:v>296</c:v>
                </c:pt>
                <c:pt idx="1">
                  <c:v>609</c:v>
                </c:pt>
                <c:pt idx="2">
                  <c:v>813</c:v>
                </c:pt>
                <c:pt idx="3">
                  <c:v>988</c:v>
                </c:pt>
                <c:pt idx="4">
                  <c:v>1182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9CC-4A24-85B2-640A343563BA}"/>
            </c:ext>
          </c:extLst>
        </c:ser>
        <c:ser>
          <c:idx val="5"/>
          <c:order val="5"/>
          <c:tx>
            <c:v>1970-2019 LPIII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3"/>
            <c:spPr>
              <a:solidFill>
                <a:schemeClr val="accent2"/>
              </a:solidFill>
              <a:ln w="9525">
                <a:solidFill>
                  <a:schemeClr val="bg2">
                    <a:lumMod val="90000"/>
                  </a:schemeClr>
                </a:solidFill>
              </a:ln>
              <a:effectLst/>
            </c:spPr>
          </c:marker>
          <c:trendline>
            <c:spPr>
              <a:ln w="31750" cap="rnd">
                <a:solidFill>
                  <a:schemeClr val="bg2">
                    <a:lumMod val="75000"/>
                  </a:schemeClr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xVal>
            <c:numRef>
              <c:f>'All Data Ranked'!$BG$29:$BG$33</c:f>
              <c:numCache>
                <c:formatCode>General</c:formatCode>
                <c:ptCount val="5"/>
                <c:pt idx="0">
                  <c:v>2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100</c:v>
                </c:pt>
              </c:numCache>
            </c:numRef>
          </c:xVal>
          <c:yVal>
            <c:numRef>
              <c:f>'All Data Ranked'!$BN$29:$BN$33</c:f>
              <c:numCache>
                <c:formatCode>General</c:formatCode>
                <c:ptCount val="5"/>
                <c:pt idx="0">
                  <c:v>300</c:v>
                </c:pt>
                <c:pt idx="1">
                  <c:v>664</c:v>
                </c:pt>
                <c:pt idx="2">
                  <c:v>941</c:v>
                </c:pt>
                <c:pt idx="3">
                  <c:v>1199</c:v>
                </c:pt>
                <c:pt idx="4">
                  <c:v>1507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39CC-4A24-85B2-640A343563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8524264"/>
        <c:axId val="708522624"/>
      </c:scatterChart>
      <c:valAx>
        <c:axId val="708524264"/>
        <c:scaling>
          <c:logBase val="10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2700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Return Period (years)</a:t>
                </a:r>
              </a:p>
            </c:rich>
          </c:tx>
          <c:layout>
            <c:manualLayout>
              <c:xMode val="edge"/>
              <c:yMode val="edge"/>
              <c:x val="0.39296890229948384"/>
              <c:y val="0.893746326580972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8522624"/>
        <c:crosses val="autoZero"/>
        <c:crossBetween val="midCat"/>
      </c:valAx>
      <c:valAx>
        <c:axId val="708522624"/>
        <c:scaling>
          <c:logBase val="10"/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12700" cap="flat" cmpd="sng" algn="ctr">
              <a:solidFill>
                <a:schemeClr val="bg2">
                  <a:lumMod val="90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Flow (cfs)</a:t>
                </a:r>
              </a:p>
            </c:rich>
          </c:tx>
          <c:layout>
            <c:manualLayout>
              <c:xMode val="edge"/>
              <c:yMode val="edge"/>
              <c:x val="1.4352350197344816E-2"/>
              <c:y val="0.327897570495995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85242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ayout>
        <c:manualLayout>
          <c:xMode val="edge"/>
          <c:yMode val="edge"/>
          <c:x val="0.23975058146194725"/>
          <c:y val="0.18825191913706715"/>
          <c:w val="0.65114125914526344"/>
          <c:h val="0.14743785945252141"/>
        </c:manualLayout>
      </c:layout>
      <c:overlay val="0"/>
      <c:spPr>
        <a:solidFill>
          <a:schemeClr val="bg1">
            <a:alpha val="63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/>
              <a:t>Measured Daily Rainfall at UNH Gage, Durham, NH for Jan 01, 2000 to Dec 31, 2009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Historic!$B$1</c:f>
              <c:strCache>
                <c:ptCount val="1"/>
                <c:pt idx="0">
                  <c:v>Rainfall (in)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Historic!$A$2:$A$461</c:f>
              <c:strCache>
                <c:ptCount val="460"/>
                <c:pt idx="0">
                  <c:v>1/4/2000</c:v>
                </c:pt>
                <c:pt idx="1">
                  <c:v>1/5/2000</c:v>
                </c:pt>
                <c:pt idx="2">
                  <c:v>1/10/2000</c:v>
                </c:pt>
                <c:pt idx="3">
                  <c:v>1/13/2000</c:v>
                </c:pt>
                <c:pt idx="4">
                  <c:v>1/16/2000</c:v>
                </c:pt>
                <c:pt idx="5">
                  <c:v>1/22/2000</c:v>
                </c:pt>
                <c:pt idx="6">
                  <c:v>1/25/2000</c:v>
                </c:pt>
                <c:pt idx="7">
                  <c:v>1/31/2000</c:v>
                </c:pt>
                <c:pt idx="8">
                  <c:v>2/11/2000</c:v>
                </c:pt>
                <c:pt idx="9">
                  <c:v>2/14/2000</c:v>
                </c:pt>
                <c:pt idx="10">
                  <c:v>2/18/2000</c:v>
                </c:pt>
                <c:pt idx="11">
                  <c:v>2/19/2000</c:v>
                </c:pt>
                <c:pt idx="12">
                  <c:v>2/24/2000</c:v>
                </c:pt>
                <c:pt idx="13">
                  <c:v>2/25/2000</c:v>
                </c:pt>
                <c:pt idx="14">
                  <c:v>2/26/2000</c:v>
                </c:pt>
                <c:pt idx="15">
                  <c:v>2/28/2000</c:v>
                </c:pt>
                <c:pt idx="16">
                  <c:v>3/9/2000</c:v>
                </c:pt>
                <c:pt idx="17">
                  <c:v>3/11/2000</c:v>
                </c:pt>
                <c:pt idx="18">
                  <c:v>3/12/2000</c:v>
                </c:pt>
                <c:pt idx="19">
                  <c:v>3/16/2000</c:v>
                </c:pt>
                <c:pt idx="20">
                  <c:v>3/17/2000</c:v>
                </c:pt>
                <c:pt idx="21">
                  <c:v>3/26/2000</c:v>
                </c:pt>
                <c:pt idx="22">
                  <c:v>3/27/2000</c:v>
                </c:pt>
                <c:pt idx="23">
                  <c:v>4/3/2000</c:v>
                </c:pt>
                <c:pt idx="24">
                  <c:v>4/4/2000</c:v>
                </c:pt>
                <c:pt idx="25">
                  <c:v>4/9/2000</c:v>
                </c:pt>
                <c:pt idx="26">
                  <c:v>4/19/2000</c:v>
                </c:pt>
                <c:pt idx="27">
                  <c:v>4/21/2000</c:v>
                </c:pt>
                <c:pt idx="28">
                  <c:v>4/22/2000</c:v>
                </c:pt>
                <c:pt idx="29">
                  <c:v>4/23/2000</c:v>
                </c:pt>
                <c:pt idx="30">
                  <c:v>4/26/2000</c:v>
                </c:pt>
                <c:pt idx="31">
                  <c:v>6/2/2000</c:v>
                </c:pt>
                <c:pt idx="32">
                  <c:v>6/6/2000</c:v>
                </c:pt>
                <c:pt idx="33">
                  <c:v>6/7/2000</c:v>
                </c:pt>
                <c:pt idx="34">
                  <c:v>6/12/2000</c:v>
                </c:pt>
                <c:pt idx="35">
                  <c:v>6/17/2000</c:v>
                </c:pt>
                <c:pt idx="36">
                  <c:v>6/18/2000</c:v>
                </c:pt>
                <c:pt idx="37">
                  <c:v>6/22/2000</c:v>
                </c:pt>
                <c:pt idx="38">
                  <c:v>6/25/2000</c:v>
                </c:pt>
                <c:pt idx="39">
                  <c:v>6/26/2000</c:v>
                </c:pt>
                <c:pt idx="40">
                  <c:v>7/8/2000</c:v>
                </c:pt>
                <c:pt idx="41">
                  <c:v>7/9/2000</c:v>
                </c:pt>
                <c:pt idx="42">
                  <c:v>7/10/2000</c:v>
                </c:pt>
                <c:pt idx="43">
                  <c:v>7/16/2000</c:v>
                </c:pt>
                <c:pt idx="44">
                  <c:v>7/17/2000</c:v>
                </c:pt>
                <c:pt idx="45">
                  <c:v>7/18/2000</c:v>
                </c:pt>
                <c:pt idx="46">
                  <c:v>7/27/2000</c:v>
                </c:pt>
                <c:pt idx="47">
                  <c:v>7/31/2000</c:v>
                </c:pt>
                <c:pt idx="48">
                  <c:v>8/3/2000</c:v>
                </c:pt>
                <c:pt idx="49">
                  <c:v>8/7/2000</c:v>
                </c:pt>
                <c:pt idx="50">
                  <c:v>8/9/2000</c:v>
                </c:pt>
                <c:pt idx="51">
                  <c:v>8/10/2000</c:v>
                </c:pt>
                <c:pt idx="52">
                  <c:v>8/14/2000</c:v>
                </c:pt>
                <c:pt idx="53">
                  <c:v>8/16/2000</c:v>
                </c:pt>
                <c:pt idx="54">
                  <c:v>8/23/2000</c:v>
                </c:pt>
                <c:pt idx="55">
                  <c:v>9/1/2000</c:v>
                </c:pt>
                <c:pt idx="56">
                  <c:v>3/10/2001</c:v>
                </c:pt>
                <c:pt idx="57">
                  <c:v>3/13/2001</c:v>
                </c:pt>
                <c:pt idx="58">
                  <c:v>3/20/2001</c:v>
                </c:pt>
                <c:pt idx="59">
                  <c:v>3/22/2001</c:v>
                </c:pt>
                <c:pt idx="60">
                  <c:v>3/23/2001</c:v>
                </c:pt>
                <c:pt idx="61">
                  <c:v>3/30/2001</c:v>
                </c:pt>
                <c:pt idx="62">
                  <c:v>4/12/2001</c:v>
                </c:pt>
                <c:pt idx="63">
                  <c:v>5/12/2001</c:v>
                </c:pt>
                <c:pt idx="64">
                  <c:v>6/11/2001</c:v>
                </c:pt>
                <c:pt idx="65">
                  <c:v>6/17/2001</c:v>
                </c:pt>
                <c:pt idx="66">
                  <c:v>6/23/2001</c:v>
                </c:pt>
                <c:pt idx="67">
                  <c:v>7/1/2001</c:v>
                </c:pt>
                <c:pt idx="68">
                  <c:v>7/5/2001</c:v>
                </c:pt>
                <c:pt idx="69">
                  <c:v>7/9/2001</c:v>
                </c:pt>
                <c:pt idx="70">
                  <c:v>7/10/2001</c:v>
                </c:pt>
                <c:pt idx="71">
                  <c:v>7/14/2001</c:v>
                </c:pt>
                <c:pt idx="72">
                  <c:v>7/17/2001</c:v>
                </c:pt>
                <c:pt idx="73">
                  <c:v>7/26/2001</c:v>
                </c:pt>
                <c:pt idx="74">
                  <c:v>8/12/2001</c:v>
                </c:pt>
                <c:pt idx="75">
                  <c:v>8/28/2001</c:v>
                </c:pt>
                <c:pt idx="76">
                  <c:v>9/4/2001</c:v>
                </c:pt>
                <c:pt idx="77">
                  <c:v>9/20/2001</c:v>
                </c:pt>
                <c:pt idx="78">
                  <c:v>9/21/2001</c:v>
                </c:pt>
                <c:pt idx="79">
                  <c:v>9/25/2001</c:v>
                </c:pt>
                <c:pt idx="80">
                  <c:v>9/28/2001</c:v>
                </c:pt>
                <c:pt idx="81">
                  <c:v>10/15/2001</c:v>
                </c:pt>
                <c:pt idx="82">
                  <c:v>10/16/2001</c:v>
                </c:pt>
                <c:pt idx="83">
                  <c:v>11/2/2001</c:v>
                </c:pt>
                <c:pt idx="84">
                  <c:v>11/5/2001</c:v>
                </c:pt>
                <c:pt idx="85">
                  <c:v>11/25/2001</c:v>
                </c:pt>
                <c:pt idx="86">
                  <c:v>11/29/2001</c:v>
                </c:pt>
                <c:pt idx="87">
                  <c:v>11/30/2001</c:v>
                </c:pt>
                <c:pt idx="88">
                  <c:v>12/9/2001</c:v>
                </c:pt>
                <c:pt idx="89">
                  <c:v>12/13/2001</c:v>
                </c:pt>
                <c:pt idx="90">
                  <c:v>12/14/2001</c:v>
                </c:pt>
                <c:pt idx="91">
                  <c:v>12/17/2001</c:v>
                </c:pt>
                <c:pt idx="92">
                  <c:v>12/18/2001</c:v>
                </c:pt>
                <c:pt idx="93">
                  <c:v>12/24/2001</c:v>
                </c:pt>
                <c:pt idx="94">
                  <c:v>1/7/2002</c:v>
                </c:pt>
                <c:pt idx="95">
                  <c:v>1/13/2002</c:v>
                </c:pt>
                <c:pt idx="96">
                  <c:v>1/19/2002</c:v>
                </c:pt>
                <c:pt idx="97">
                  <c:v>1/21/2002</c:v>
                </c:pt>
                <c:pt idx="98">
                  <c:v>1/24/2002</c:v>
                </c:pt>
                <c:pt idx="99">
                  <c:v>1/30/2002</c:v>
                </c:pt>
                <c:pt idx="100">
                  <c:v>2/10/2002</c:v>
                </c:pt>
                <c:pt idx="101">
                  <c:v>2/17/2002</c:v>
                </c:pt>
                <c:pt idx="102">
                  <c:v>2/20/2002</c:v>
                </c:pt>
                <c:pt idx="103">
                  <c:v>2/21/2002</c:v>
                </c:pt>
                <c:pt idx="104">
                  <c:v>2/27/2002</c:v>
                </c:pt>
                <c:pt idx="105">
                  <c:v>3/3/2002</c:v>
                </c:pt>
                <c:pt idx="106">
                  <c:v>3/10/2002</c:v>
                </c:pt>
                <c:pt idx="107">
                  <c:v>3/18/2002</c:v>
                </c:pt>
                <c:pt idx="108">
                  <c:v>3/20/2002</c:v>
                </c:pt>
                <c:pt idx="109">
                  <c:v>3/21/2002</c:v>
                </c:pt>
                <c:pt idx="110">
                  <c:v>3/25/2002</c:v>
                </c:pt>
                <c:pt idx="111">
                  <c:v>3/26/2002</c:v>
                </c:pt>
                <c:pt idx="112">
                  <c:v>3/27/2002</c:v>
                </c:pt>
                <c:pt idx="113">
                  <c:v>3/30/2002</c:v>
                </c:pt>
                <c:pt idx="114">
                  <c:v>4/1/2002</c:v>
                </c:pt>
                <c:pt idx="115">
                  <c:v>4/3/2002</c:v>
                </c:pt>
                <c:pt idx="116">
                  <c:v>4/15/2002</c:v>
                </c:pt>
                <c:pt idx="117">
                  <c:v>4/22/2002</c:v>
                </c:pt>
                <c:pt idx="118">
                  <c:v>4/25/2002</c:v>
                </c:pt>
                <c:pt idx="119">
                  <c:v>4/28/2002</c:v>
                </c:pt>
                <c:pt idx="120">
                  <c:v>4/29/2002</c:v>
                </c:pt>
                <c:pt idx="121">
                  <c:v>5/2/2002</c:v>
                </c:pt>
                <c:pt idx="122">
                  <c:v>5/10/2002</c:v>
                </c:pt>
                <c:pt idx="123">
                  <c:v>5/12/2002</c:v>
                </c:pt>
                <c:pt idx="124">
                  <c:v>5/13/2002</c:v>
                </c:pt>
                <c:pt idx="125">
                  <c:v>5/14/2002</c:v>
                </c:pt>
                <c:pt idx="126">
                  <c:v>5/18/2002</c:v>
                </c:pt>
                <c:pt idx="127">
                  <c:v>6/5/2002</c:v>
                </c:pt>
                <c:pt idx="128">
                  <c:v>6/6/2002</c:v>
                </c:pt>
                <c:pt idx="129">
                  <c:v>6/7/2002</c:v>
                </c:pt>
                <c:pt idx="130">
                  <c:v>6/11/2002</c:v>
                </c:pt>
                <c:pt idx="131">
                  <c:v>6/12/2002</c:v>
                </c:pt>
                <c:pt idx="132">
                  <c:v>6/15/2002</c:v>
                </c:pt>
                <c:pt idx="133">
                  <c:v>6/22/2002</c:v>
                </c:pt>
                <c:pt idx="134">
                  <c:v>6/24/2002</c:v>
                </c:pt>
                <c:pt idx="135">
                  <c:v>6/27/2002</c:v>
                </c:pt>
                <c:pt idx="136">
                  <c:v>6/28/2002</c:v>
                </c:pt>
                <c:pt idx="137">
                  <c:v>7/15/2002</c:v>
                </c:pt>
                <c:pt idx="138">
                  <c:v>7/19/2002</c:v>
                </c:pt>
                <c:pt idx="139">
                  <c:v>7/23/2002</c:v>
                </c:pt>
                <c:pt idx="140">
                  <c:v>8/22/2002</c:v>
                </c:pt>
                <c:pt idx="141">
                  <c:v>8/24/2002</c:v>
                </c:pt>
                <c:pt idx="142">
                  <c:v>8/29/2002</c:v>
                </c:pt>
                <c:pt idx="143">
                  <c:v>9/2/2002</c:v>
                </c:pt>
                <c:pt idx="144">
                  <c:v>9/4/2002</c:v>
                </c:pt>
                <c:pt idx="145">
                  <c:v>9/15/2002</c:v>
                </c:pt>
                <c:pt idx="146">
                  <c:v>9/16/2002</c:v>
                </c:pt>
                <c:pt idx="147">
                  <c:v>9/23/2002</c:v>
                </c:pt>
                <c:pt idx="148">
                  <c:v>9/27/2002</c:v>
                </c:pt>
                <c:pt idx="149">
                  <c:v>9/28/2002</c:v>
                </c:pt>
                <c:pt idx="150">
                  <c:v>10/5/2002</c:v>
                </c:pt>
                <c:pt idx="151">
                  <c:v>10/12/2002</c:v>
                </c:pt>
                <c:pt idx="152">
                  <c:v>10/13/2002</c:v>
                </c:pt>
                <c:pt idx="153">
                  <c:v>10/16/2002</c:v>
                </c:pt>
                <c:pt idx="154">
                  <c:v>10/23/2002</c:v>
                </c:pt>
                <c:pt idx="155">
                  <c:v>10/26/2002</c:v>
                </c:pt>
                <c:pt idx="156">
                  <c:v>11/4/2002</c:v>
                </c:pt>
                <c:pt idx="157">
                  <c:v>11/6/2002</c:v>
                </c:pt>
                <c:pt idx="158">
                  <c:v>11/12/2002</c:v>
                </c:pt>
                <c:pt idx="159">
                  <c:v>11/13/2002</c:v>
                </c:pt>
                <c:pt idx="160">
                  <c:v>11/16/2002</c:v>
                </c:pt>
                <c:pt idx="161">
                  <c:v>11/17/2002</c:v>
                </c:pt>
                <c:pt idx="162">
                  <c:v>11/18/2002</c:v>
                </c:pt>
                <c:pt idx="163">
                  <c:v>11/22/2002</c:v>
                </c:pt>
                <c:pt idx="164">
                  <c:v>11/23/2002</c:v>
                </c:pt>
                <c:pt idx="165">
                  <c:v>11/27/2002</c:v>
                </c:pt>
                <c:pt idx="166">
                  <c:v>12/12/2002</c:v>
                </c:pt>
                <c:pt idx="167">
                  <c:v>12/14/2002</c:v>
                </c:pt>
                <c:pt idx="168">
                  <c:v>12/20/2002</c:v>
                </c:pt>
                <c:pt idx="169">
                  <c:v>12/25/2002</c:v>
                </c:pt>
                <c:pt idx="170">
                  <c:v>12/26/2002</c:v>
                </c:pt>
                <c:pt idx="171">
                  <c:v>12/30/2002</c:v>
                </c:pt>
                <c:pt idx="172">
                  <c:v>1/1/2003</c:v>
                </c:pt>
                <c:pt idx="173">
                  <c:v>1/2/2003</c:v>
                </c:pt>
                <c:pt idx="174">
                  <c:v>1/3/2003</c:v>
                </c:pt>
                <c:pt idx="175">
                  <c:v>1/4/2003</c:v>
                </c:pt>
                <c:pt idx="176">
                  <c:v>1/9/2003</c:v>
                </c:pt>
                <c:pt idx="177">
                  <c:v>1/26/2003</c:v>
                </c:pt>
                <c:pt idx="178">
                  <c:v>2/2/2003</c:v>
                </c:pt>
                <c:pt idx="179">
                  <c:v>2/4/2003</c:v>
                </c:pt>
                <c:pt idx="180">
                  <c:v>2/7/2003</c:v>
                </c:pt>
                <c:pt idx="181">
                  <c:v>2/17/2003</c:v>
                </c:pt>
                <c:pt idx="182">
                  <c:v>2/18/2003</c:v>
                </c:pt>
                <c:pt idx="183">
                  <c:v>2/22/2003</c:v>
                </c:pt>
                <c:pt idx="184">
                  <c:v>2/23/2003</c:v>
                </c:pt>
                <c:pt idx="185">
                  <c:v>3/2/2003</c:v>
                </c:pt>
                <c:pt idx="186">
                  <c:v>3/5/2003</c:v>
                </c:pt>
                <c:pt idx="187">
                  <c:v>3/6/2003</c:v>
                </c:pt>
                <c:pt idx="188">
                  <c:v>3/15/2003</c:v>
                </c:pt>
                <c:pt idx="189">
                  <c:v>3/20/2003</c:v>
                </c:pt>
                <c:pt idx="190">
                  <c:v>3/21/2003</c:v>
                </c:pt>
                <c:pt idx="191">
                  <c:v>3/29/2003</c:v>
                </c:pt>
                <c:pt idx="192">
                  <c:v>3/30/2003</c:v>
                </c:pt>
                <c:pt idx="193">
                  <c:v>4/2/2003</c:v>
                </c:pt>
                <c:pt idx="194">
                  <c:v>4/4/2003</c:v>
                </c:pt>
                <c:pt idx="195">
                  <c:v>4/5/2003</c:v>
                </c:pt>
                <c:pt idx="196">
                  <c:v>4/11/2003</c:v>
                </c:pt>
                <c:pt idx="197">
                  <c:v>4/22/2003</c:v>
                </c:pt>
                <c:pt idx="198">
                  <c:v>4/26/2003</c:v>
                </c:pt>
                <c:pt idx="199">
                  <c:v>7/9/2003</c:v>
                </c:pt>
                <c:pt idx="200">
                  <c:v>7/11/2003</c:v>
                </c:pt>
                <c:pt idx="201">
                  <c:v>7/16/2003</c:v>
                </c:pt>
                <c:pt idx="202">
                  <c:v>7/19/2003</c:v>
                </c:pt>
                <c:pt idx="203">
                  <c:v>7/22/2003</c:v>
                </c:pt>
                <c:pt idx="204">
                  <c:v>8/1/2003</c:v>
                </c:pt>
                <c:pt idx="205">
                  <c:v>8/3/2003</c:v>
                </c:pt>
                <c:pt idx="206">
                  <c:v>8/4/2003</c:v>
                </c:pt>
                <c:pt idx="207">
                  <c:v>8/5/2003</c:v>
                </c:pt>
                <c:pt idx="208">
                  <c:v>8/7/2003</c:v>
                </c:pt>
                <c:pt idx="209">
                  <c:v>8/8/2003</c:v>
                </c:pt>
                <c:pt idx="210">
                  <c:v>8/14/2003</c:v>
                </c:pt>
                <c:pt idx="211">
                  <c:v>8/18/2003</c:v>
                </c:pt>
                <c:pt idx="212">
                  <c:v>10/4/2003</c:v>
                </c:pt>
                <c:pt idx="213">
                  <c:v>10/12/2003</c:v>
                </c:pt>
                <c:pt idx="214">
                  <c:v>10/15/2003</c:v>
                </c:pt>
                <c:pt idx="215">
                  <c:v>10/21/2003</c:v>
                </c:pt>
                <c:pt idx="216">
                  <c:v>10/23/2003</c:v>
                </c:pt>
                <c:pt idx="217">
                  <c:v>10/27/2003</c:v>
                </c:pt>
                <c:pt idx="218">
                  <c:v>10/29/2003</c:v>
                </c:pt>
                <c:pt idx="219">
                  <c:v>12/6/2003</c:v>
                </c:pt>
                <c:pt idx="220">
                  <c:v>12/7/2003</c:v>
                </c:pt>
                <c:pt idx="221">
                  <c:v>12/14/2003</c:v>
                </c:pt>
                <c:pt idx="222">
                  <c:v>12/24/2003</c:v>
                </c:pt>
                <c:pt idx="223">
                  <c:v>12/25/2003</c:v>
                </c:pt>
                <c:pt idx="224">
                  <c:v>12/30/2003</c:v>
                </c:pt>
                <c:pt idx="225">
                  <c:v>1/2/2004</c:v>
                </c:pt>
                <c:pt idx="226">
                  <c:v>1/3/2004</c:v>
                </c:pt>
                <c:pt idx="227">
                  <c:v>1/4/2004</c:v>
                </c:pt>
                <c:pt idx="228">
                  <c:v>1/5/2004</c:v>
                </c:pt>
                <c:pt idx="229">
                  <c:v>2/3/2004</c:v>
                </c:pt>
                <c:pt idx="230">
                  <c:v>2/4/2004</c:v>
                </c:pt>
                <c:pt idx="231">
                  <c:v>2/6/2004</c:v>
                </c:pt>
                <c:pt idx="232">
                  <c:v>2/7/2004</c:v>
                </c:pt>
                <c:pt idx="233">
                  <c:v>2/21/2004</c:v>
                </c:pt>
                <c:pt idx="234">
                  <c:v>3/5/2004</c:v>
                </c:pt>
                <c:pt idx="235">
                  <c:v>3/6/2004</c:v>
                </c:pt>
                <c:pt idx="236">
                  <c:v>3/8/2004</c:v>
                </c:pt>
                <c:pt idx="237">
                  <c:v>3/16/2004</c:v>
                </c:pt>
                <c:pt idx="238">
                  <c:v>3/19/2004</c:v>
                </c:pt>
                <c:pt idx="239">
                  <c:v>3/20/2004</c:v>
                </c:pt>
                <c:pt idx="240">
                  <c:v>3/21/2004</c:v>
                </c:pt>
                <c:pt idx="241">
                  <c:v>3/26/2004</c:v>
                </c:pt>
                <c:pt idx="242">
                  <c:v>3/27/2004</c:v>
                </c:pt>
                <c:pt idx="243">
                  <c:v>3/31/2004</c:v>
                </c:pt>
                <c:pt idx="244">
                  <c:v>4/1/2004</c:v>
                </c:pt>
                <c:pt idx="245">
                  <c:v>6/3/2004</c:v>
                </c:pt>
                <c:pt idx="246">
                  <c:v>6/9/2004</c:v>
                </c:pt>
                <c:pt idx="247">
                  <c:v>6/22/2004</c:v>
                </c:pt>
                <c:pt idx="248">
                  <c:v>6/26/2004</c:v>
                </c:pt>
                <c:pt idx="249">
                  <c:v>6/29/2004</c:v>
                </c:pt>
                <c:pt idx="250">
                  <c:v>7/8/2004</c:v>
                </c:pt>
                <c:pt idx="251">
                  <c:v>7/13/2004</c:v>
                </c:pt>
                <c:pt idx="252">
                  <c:v>7/14/2004</c:v>
                </c:pt>
                <c:pt idx="253">
                  <c:v>7/15/2004</c:v>
                </c:pt>
                <c:pt idx="254">
                  <c:v>7/19/2004</c:v>
                </c:pt>
                <c:pt idx="255">
                  <c:v>7/20/2004</c:v>
                </c:pt>
                <c:pt idx="256">
                  <c:v>7/24/2004</c:v>
                </c:pt>
                <c:pt idx="257">
                  <c:v>7/28/2004</c:v>
                </c:pt>
                <c:pt idx="258">
                  <c:v>8/1/2004</c:v>
                </c:pt>
                <c:pt idx="259">
                  <c:v>11/2/2004</c:v>
                </c:pt>
                <c:pt idx="260">
                  <c:v>11/3/2004</c:v>
                </c:pt>
                <c:pt idx="261">
                  <c:v>11/4/2004</c:v>
                </c:pt>
                <c:pt idx="262">
                  <c:v>11/5/2004</c:v>
                </c:pt>
                <c:pt idx="263">
                  <c:v>11/24/2004</c:v>
                </c:pt>
                <c:pt idx="264">
                  <c:v>11/25/2004</c:v>
                </c:pt>
                <c:pt idx="265">
                  <c:v>11/28/2004</c:v>
                </c:pt>
                <c:pt idx="266">
                  <c:v>12/1/2004</c:v>
                </c:pt>
                <c:pt idx="267">
                  <c:v>12/7/2004</c:v>
                </c:pt>
                <c:pt idx="268">
                  <c:v>12/8/2004</c:v>
                </c:pt>
                <c:pt idx="269">
                  <c:v>12/10/2004</c:v>
                </c:pt>
                <c:pt idx="270">
                  <c:v>12/11/2004</c:v>
                </c:pt>
                <c:pt idx="271">
                  <c:v>4/2/2005</c:v>
                </c:pt>
                <c:pt idx="272">
                  <c:v>4/3/2005</c:v>
                </c:pt>
                <c:pt idx="273">
                  <c:v>6/8/2005</c:v>
                </c:pt>
                <c:pt idx="274">
                  <c:v>6/10/2005</c:v>
                </c:pt>
                <c:pt idx="275">
                  <c:v>6/11/2005</c:v>
                </c:pt>
                <c:pt idx="276">
                  <c:v>6/12/2005</c:v>
                </c:pt>
                <c:pt idx="277">
                  <c:v>6/14/2005</c:v>
                </c:pt>
                <c:pt idx="278">
                  <c:v>6/17/2005</c:v>
                </c:pt>
                <c:pt idx="279">
                  <c:v>6/22/2005</c:v>
                </c:pt>
                <c:pt idx="280">
                  <c:v>6/28/2005</c:v>
                </c:pt>
                <c:pt idx="281">
                  <c:v>6/29/2005</c:v>
                </c:pt>
                <c:pt idx="282">
                  <c:v>7/12/2006</c:v>
                </c:pt>
                <c:pt idx="283">
                  <c:v>7/13/2006</c:v>
                </c:pt>
                <c:pt idx="284">
                  <c:v>7/14/2006</c:v>
                </c:pt>
                <c:pt idx="285">
                  <c:v>7/22/2006</c:v>
                </c:pt>
                <c:pt idx="286">
                  <c:v>7/23/2006</c:v>
                </c:pt>
                <c:pt idx="287">
                  <c:v>7/24/2006</c:v>
                </c:pt>
                <c:pt idx="288">
                  <c:v>7/26/2006</c:v>
                </c:pt>
                <c:pt idx="289">
                  <c:v>7/29/2006</c:v>
                </c:pt>
                <c:pt idx="290">
                  <c:v>8/4/2006</c:v>
                </c:pt>
                <c:pt idx="291">
                  <c:v>8/11/2006</c:v>
                </c:pt>
                <c:pt idx="292">
                  <c:v>8/15/2006</c:v>
                </c:pt>
                <c:pt idx="293">
                  <c:v>8/20/2006</c:v>
                </c:pt>
                <c:pt idx="294">
                  <c:v>8/25/2006</c:v>
                </c:pt>
                <c:pt idx="295">
                  <c:v>8/27/2006</c:v>
                </c:pt>
                <c:pt idx="296">
                  <c:v>8/28/2006</c:v>
                </c:pt>
                <c:pt idx="297">
                  <c:v>9/3/2006</c:v>
                </c:pt>
                <c:pt idx="298">
                  <c:v>9/14/2006</c:v>
                </c:pt>
                <c:pt idx="299">
                  <c:v>9/19/2006</c:v>
                </c:pt>
                <c:pt idx="300">
                  <c:v>9/20/2006</c:v>
                </c:pt>
                <c:pt idx="301">
                  <c:v>9/23/2006</c:v>
                </c:pt>
                <c:pt idx="302">
                  <c:v>9/24/2006</c:v>
                </c:pt>
                <c:pt idx="303">
                  <c:v>9/29/2006</c:v>
                </c:pt>
                <c:pt idx="304">
                  <c:v>7/3/2007</c:v>
                </c:pt>
                <c:pt idx="305">
                  <c:v>7/4/2007</c:v>
                </c:pt>
                <c:pt idx="306">
                  <c:v>7/5/2007</c:v>
                </c:pt>
                <c:pt idx="307">
                  <c:v>7/6/2007</c:v>
                </c:pt>
                <c:pt idx="308">
                  <c:v>7/8/2007</c:v>
                </c:pt>
                <c:pt idx="309">
                  <c:v>7/10/2007</c:v>
                </c:pt>
                <c:pt idx="310">
                  <c:v>7/14/2007</c:v>
                </c:pt>
                <c:pt idx="311">
                  <c:v>7/17/2007</c:v>
                </c:pt>
                <c:pt idx="312">
                  <c:v>7/18/2007</c:v>
                </c:pt>
                <c:pt idx="313">
                  <c:v>7/19/2007</c:v>
                </c:pt>
                <c:pt idx="314">
                  <c:v>7/22/2007</c:v>
                </c:pt>
                <c:pt idx="315">
                  <c:v>7/29/2007</c:v>
                </c:pt>
                <c:pt idx="316">
                  <c:v>7/31/2007</c:v>
                </c:pt>
                <c:pt idx="317">
                  <c:v>7/18/2008</c:v>
                </c:pt>
                <c:pt idx="318">
                  <c:v>7/19/2008</c:v>
                </c:pt>
                <c:pt idx="319">
                  <c:v>7/20/2008</c:v>
                </c:pt>
                <c:pt idx="320">
                  <c:v>7/22/2008</c:v>
                </c:pt>
                <c:pt idx="321">
                  <c:v>7/23/2008</c:v>
                </c:pt>
                <c:pt idx="322">
                  <c:v>7/24/2008</c:v>
                </c:pt>
                <c:pt idx="323">
                  <c:v>7/27/2008</c:v>
                </c:pt>
                <c:pt idx="324">
                  <c:v>8/2/2008</c:v>
                </c:pt>
                <c:pt idx="325">
                  <c:v>8/5/2008</c:v>
                </c:pt>
                <c:pt idx="326">
                  <c:v>8/7/2008</c:v>
                </c:pt>
                <c:pt idx="327">
                  <c:v>8/8/2008</c:v>
                </c:pt>
                <c:pt idx="328">
                  <c:v>8/10/2008</c:v>
                </c:pt>
                <c:pt idx="329">
                  <c:v>8/11/2008</c:v>
                </c:pt>
                <c:pt idx="330">
                  <c:v>8/18/2008</c:v>
                </c:pt>
                <c:pt idx="331">
                  <c:v>9/6/2008</c:v>
                </c:pt>
                <c:pt idx="332">
                  <c:v>9/7/2008</c:v>
                </c:pt>
                <c:pt idx="333">
                  <c:v>9/9/2008</c:v>
                </c:pt>
                <c:pt idx="334">
                  <c:v>9/12/2008</c:v>
                </c:pt>
                <c:pt idx="335">
                  <c:v>9/14/2008</c:v>
                </c:pt>
                <c:pt idx="336">
                  <c:v>9/26/2008</c:v>
                </c:pt>
                <c:pt idx="337">
                  <c:v>9/27/2008</c:v>
                </c:pt>
                <c:pt idx="338">
                  <c:v>9/28/2008</c:v>
                </c:pt>
                <c:pt idx="339">
                  <c:v>9/29/2008</c:v>
                </c:pt>
                <c:pt idx="340">
                  <c:v>10/16/2008</c:v>
                </c:pt>
                <c:pt idx="341">
                  <c:v>10/21/2008</c:v>
                </c:pt>
                <c:pt idx="342">
                  <c:v>10/22/2008</c:v>
                </c:pt>
                <c:pt idx="343">
                  <c:v>10/25/2008</c:v>
                </c:pt>
                <c:pt idx="344">
                  <c:v>10/28/2008</c:v>
                </c:pt>
                <c:pt idx="345">
                  <c:v>11/13/2008</c:v>
                </c:pt>
                <c:pt idx="346">
                  <c:v>11/14/2008</c:v>
                </c:pt>
                <c:pt idx="347">
                  <c:v>11/15/2008</c:v>
                </c:pt>
                <c:pt idx="348">
                  <c:v>11/16/2008</c:v>
                </c:pt>
                <c:pt idx="349">
                  <c:v>11/25/2008</c:v>
                </c:pt>
                <c:pt idx="350">
                  <c:v>11/28/2008</c:v>
                </c:pt>
                <c:pt idx="351">
                  <c:v>11/30/2008</c:v>
                </c:pt>
                <c:pt idx="352">
                  <c:v>12/9/2008</c:v>
                </c:pt>
                <c:pt idx="353">
                  <c:v>12/10/2008</c:v>
                </c:pt>
                <c:pt idx="354">
                  <c:v>12/11/2008</c:v>
                </c:pt>
                <c:pt idx="355">
                  <c:v>12/12/2008</c:v>
                </c:pt>
                <c:pt idx="356">
                  <c:v>12/15/2008</c:v>
                </c:pt>
                <c:pt idx="357">
                  <c:v>12/17/2008</c:v>
                </c:pt>
                <c:pt idx="358">
                  <c:v>12/19/2008</c:v>
                </c:pt>
                <c:pt idx="359">
                  <c:v>12/20/2008</c:v>
                </c:pt>
                <c:pt idx="360">
                  <c:v>12/21/2008</c:v>
                </c:pt>
                <c:pt idx="361">
                  <c:v>12/24/2008</c:v>
                </c:pt>
                <c:pt idx="362">
                  <c:v>1/5/2009</c:v>
                </c:pt>
                <c:pt idx="363">
                  <c:v>1/7/2009</c:v>
                </c:pt>
                <c:pt idx="364">
                  <c:v>1/8/2009</c:v>
                </c:pt>
                <c:pt idx="365">
                  <c:v>1/11/2009</c:v>
                </c:pt>
                <c:pt idx="366">
                  <c:v>1/18/2009</c:v>
                </c:pt>
                <c:pt idx="367">
                  <c:v>1/19/2009</c:v>
                </c:pt>
                <c:pt idx="368">
                  <c:v>1/28/2009</c:v>
                </c:pt>
                <c:pt idx="369">
                  <c:v>2/3/2009</c:v>
                </c:pt>
                <c:pt idx="370">
                  <c:v>2/12/2009</c:v>
                </c:pt>
                <c:pt idx="371">
                  <c:v>2/18/2009</c:v>
                </c:pt>
                <c:pt idx="372">
                  <c:v>2/19/2009</c:v>
                </c:pt>
                <c:pt idx="373">
                  <c:v>2/20/2009</c:v>
                </c:pt>
                <c:pt idx="374">
                  <c:v>2/22/2009</c:v>
                </c:pt>
                <c:pt idx="375">
                  <c:v>2/23/2009</c:v>
                </c:pt>
                <c:pt idx="376">
                  <c:v>2/27/2009</c:v>
                </c:pt>
                <c:pt idx="377">
                  <c:v>3/2/2009</c:v>
                </c:pt>
                <c:pt idx="378">
                  <c:v>3/8/2009</c:v>
                </c:pt>
                <c:pt idx="379">
                  <c:v>3/9/2009</c:v>
                </c:pt>
                <c:pt idx="380">
                  <c:v>3/11/2009</c:v>
                </c:pt>
                <c:pt idx="381">
                  <c:v>3/26/2009</c:v>
                </c:pt>
                <c:pt idx="382">
                  <c:v>3/27/2009</c:v>
                </c:pt>
                <c:pt idx="383">
                  <c:v>3/29/2009</c:v>
                </c:pt>
                <c:pt idx="384">
                  <c:v>3/30/2009</c:v>
                </c:pt>
                <c:pt idx="385">
                  <c:v>4/1/2009</c:v>
                </c:pt>
                <c:pt idx="386">
                  <c:v>4/3/2009</c:v>
                </c:pt>
                <c:pt idx="387">
                  <c:v>4/6/2009</c:v>
                </c:pt>
                <c:pt idx="388">
                  <c:v>4/11/2009</c:v>
                </c:pt>
                <c:pt idx="389">
                  <c:v>4/12/2009</c:v>
                </c:pt>
                <c:pt idx="390">
                  <c:v>4/21/2009</c:v>
                </c:pt>
                <c:pt idx="391">
                  <c:v>4/22/2009</c:v>
                </c:pt>
                <c:pt idx="392">
                  <c:v>5/1/2009</c:v>
                </c:pt>
                <c:pt idx="393">
                  <c:v>5/5/2009</c:v>
                </c:pt>
                <c:pt idx="394">
                  <c:v>5/6/2009</c:v>
                </c:pt>
                <c:pt idx="395">
                  <c:v>5/7/2009</c:v>
                </c:pt>
                <c:pt idx="396">
                  <c:v>5/9/2009</c:v>
                </c:pt>
                <c:pt idx="397">
                  <c:v>5/14/2009</c:v>
                </c:pt>
                <c:pt idx="398">
                  <c:v>5/17/2009</c:v>
                </c:pt>
                <c:pt idx="399">
                  <c:v>5/27/2009</c:v>
                </c:pt>
                <c:pt idx="400">
                  <c:v>5/28/2009</c:v>
                </c:pt>
                <c:pt idx="401">
                  <c:v>5/29/2009</c:v>
                </c:pt>
                <c:pt idx="402">
                  <c:v>5/30/2009</c:v>
                </c:pt>
                <c:pt idx="403">
                  <c:v>6/10/2009</c:v>
                </c:pt>
                <c:pt idx="404">
                  <c:v>6/13/2009</c:v>
                </c:pt>
                <c:pt idx="405">
                  <c:v>6/14/2009</c:v>
                </c:pt>
                <c:pt idx="406">
                  <c:v>6/15/2009</c:v>
                </c:pt>
                <c:pt idx="407">
                  <c:v>6/19/2009</c:v>
                </c:pt>
                <c:pt idx="408">
                  <c:v>6/20/2009</c:v>
                </c:pt>
                <c:pt idx="409">
                  <c:v>6/22/2009</c:v>
                </c:pt>
                <c:pt idx="410">
                  <c:v>6/23/2009</c:v>
                </c:pt>
                <c:pt idx="411">
                  <c:v>6/24/2009</c:v>
                </c:pt>
                <c:pt idx="412">
                  <c:v>6/25/2009</c:v>
                </c:pt>
                <c:pt idx="413">
                  <c:v>6/27/2009</c:v>
                </c:pt>
                <c:pt idx="414">
                  <c:v>6/29/2009</c:v>
                </c:pt>
                <c:pt idx="415">
                  <c:v>6/30/2009</c:v>
                </c:pt>
                <c:pt idx="416">
                  <c:v>7/1/2009</c:v>
                </c:pt>
                <c:pt idx="417">
                  <c:v>7/2/2009</c:v>
                </c:pt>
                <c:pt idx="418">
                  <c:v>7/3/2009</c:v>
                </c:pt>
                <c:pt idx="419">
                  <c:v>7/4/2009</c:v>
                </c:pt>
                <c:pt idx="420">
                  <c:v>7/5/2009</c:v>
                </c:pt>
                <c:pt idx="421">
                  <c:v>7/8/2009</c:v>
                </c:pt>
                <c:pt idx="422">
                  <c:v>7/9/2009</c:v>
                </c:pt>
                <c:pt idx="423">
                  <c:v>7/12/2009</c:v>
                </c:pt>
                <c:pt idx="424">
                  <c:v>7/19/2009</c:v>
                </c:pt>
                <c:pt idx="425">
                  <c:v>7/22/2009</c:v>
                </c:pt>
                <c:pt idx="426">
                  <c:v>7/23/2009</c:v>
                </c:pt>
                <c:pt idx="427">
                  <c:v>7/25/2009</c:v>
                </c:pt>
                <c:pt idx="428">
                  <c:v>7/28/2009</c:v>
                </c:pt>
                <c:pt idx="429">
                  <c:v>8/1/2009</c:v>
                </c:pt>
                <c:pt idx="430">
                  <c:v>8/12/2009</c:v>
                </c:pt>
                <c:pt idx="431">
                  <c:v>8/13/2009</c:v>
                </c:pt>
                <c:pt idx="432">
                  <c:v>9/11/2009</c:v>
                </c:pt>
                <c:pt idx="433">
                  <c:v>9/26/2009</c:v>
                </c:pt>
                <c:pt idx="434">
                  <c:v>9/27/2009</c:v>
                </c:pt>
                <c:pt idx="435">
                  <c:v>9/28/2009</c:v>
                </c:pt>
                <c:pt idx="436">
                  <c:v>10/2/2009</c:v>
                </c:pt>
                <c:pt idx="437">
                  <c:v>10/6/2009</c:v>
                </c:pt>
                <c:pt idx="438">
                  <c:v>10/8/2009</c:v>
                </c:pt>
                <c:pt idx="439">
                  <c:v>10/9/2009</c:v>
                </c:pt>
                <c:pt idx="440">
                  <c:v>10/12/2009</c:v>
                </c:pt>
                <c:pt idx="441">
                  <c:v>10/15/2009</c:v>
                </c:pt>
                <c:pt idx="442">
                  <c:v>11/15/2009</c:v>
                </c:pt>
                <c:pt idx="443">
                  <c:v>11/16/2009</c:v>
                </c:pt>
                <c:pt idx="444">
                  <c:v>11/20/2009</c:v>
                </c:pt>
                <c:pt idx="445">
                  <c:v>11/25/2009</c:v>
                </c:pt>
                <c:pt idx="446">
                  <c:v>11/27/2009</c:v>
                </c:pt>
                <c:pt idx="447">
                  <c:v>11/30/2009</c:v>
                </c:pt>
                <c:pt idx="448">
                  <c:v>12/3/2009</c:v>
                </c:pt>
                <c:pt idx="449">
                  <c:v>12/5/2009</c:v>
                </c:pt>
                <c:pt idx="450">
                  <c:v>12/6/2009</c:v>
                </c:pt>
                <c:pt idx="451">
                  <c:v>12/9/2009</c:v>
                </c:pt>
                <c:pt idx="452">
                  <c:v>12/10/2009</c:v>
                </c:pt>
                <c:pt idx="453">
                  <c:v>12/13/2009</c:v>
                </c:pt>
                <c:pt idx="454">
                  <c:v>12/20/2009</c:v>
                </c:pt>
                <c:pt idx="455">
                  <c:v>12/26/2009</c:v>
                </c:pt>
                <c:pt idx="456">
                  <c:v>12/27/2009</c:v>
                </c:pt>
                <c:pt idx="457">
                  <c:v>12/28/2009</c:v>
                </c:pt>
                <c:pt idx="458">
                  <c:v>12/29/2009</c:v>
                </c:pt>
                <c:pt idx="459">
                  <c:v>12/30/2009</c:v>
                </c:pt>
              </c:strCache>
            </c:strRef>
          </c:cat>
          <c:val>
            <c:numRef>
              <c:f>Historic!$B$2:$B$461</c:f>
              <c:numCache>
                <c:formatCode>General</c:formatCode>
                <c:ptCount val="460"/>
                <c:pt idx="0">
                  <c:v>0.6</c:v>
                </c:pt>
                <c:pt idx="1">
                  <c:v>0.1</c:v>
                </c:pt>
                <c:pt idx="2">
                  <c:v>0.9</c:v>
                </c:pt>
                <c:pt idx="3">
                  <c:v>0.1</c:v>
                </c:pt>
                <c:pt idx="4">
                  <c:v>0.2</c:v>
                </c:pt>
                <c:pt idx="5">
                  <c:v>0.1</c:v>
                </c:pt>
                <c:pt idx="6">
                  <c:v>0.30000000000000004</c:v>
                </c:pt>
                <c:pt idx="7">
                  <c:v>0.30000000000000004</c:v>
                </c:pt>
                <c:pt idx="8">
                  <c:v>0.2</c:v>
                </c:pt>
                <c:pt idx="9">
                  <c:v>1.0999999999999999</c:v>
                </c:pt>
                <c:pt idx="10">
                  <c:v>0.2</c:v>
                </c:pt>
                <c:pt idx="11">
                  <c:v>0.2</c:v>
                </c:pt>
                <c:pt idx="12">
                  <c:v>0.1</c:v>
                </c:pt>
                <c:pt idx="13">
                  <c:v>0.7</c:v>
                </c:pt>
                <c:pt idx="14">
                  <c:v>0.1</c:v>
                </c:pt>
                <c:pt idx="15">
                  <c:v>0.1</c:v>
                </c:pt>
                <c:pt idx="16">
                  <c:v>0.1</c:v>
                </c:pt>
                <c:pt idx="17">
                  <c:v>0.6</c:v>
                </c:pt>
                <c:pt idx="18">
                  <c:v>0.7</c:v>
                </c:pt>
                <c:pt idx="19">
                  <c:v>0.2</c:v>
                </c:pt>
                <c:pt idx="20">
                  <c:v>0.5</c:v>
                </c:pt>
                <c:pt idx="21">
                  <c:v>1.1000000000000001</c:v>
                </c:pt>
                <c:pt idx="22">
                  <c:v>0.1</c:v>
                </c:pt>
                <c:pt idx="23">
                  <c:v>0.30000000000000004</c:v>
                </c:pt>
                <c:pt idx="24">
                  <c:v>0.5</c:v>
                </c:pt>
                <c:pt idx="25">
                  <c:v>0.5</c:v>
                </c:pt>
                <c:pt idx="26">
                  <c:v>0.1</c:v>
                </c:pt>
                <c:pt idx="27">
                  <c:v>1.7</c:v>
                </c:pt>
                <c:pt idx="28">
                  <c:v>1.0999999999999999</c:v>
                </c:pt>
                <c:pt idx="29">
                  <c:v>0.5</c:v>
                </c:pt>
                <c:pt idx="30">
                  <c:v>0.30000000000000004</c:v>
                </c:pt>
                <c:pt idx="31">
                  <c:v>0.1</c:v>
                </c:pt>
                <c:pt idx="32">
                  <c:v>0.1</c:v>
                </c:pt>
                <c:pt idx="33">
                  <c:v>0.79999999999999993</c:v>
                </c:pt>
                <c:pt idx="34">
                  <c:v>0.5</c:v>
                </c:pt>
                <c:pt idx="35">
                  <c:v>0.4</c:v>
                </c:pt>
                <c:pt idx="36">
                  <c:v>0.2</c:v>
                </c:pt>
                <c:pt idx="37">
                  <c:v>0.30000000000000004</c:v>
                </c:pt>
                <c:pt idx="38">
                  <c:v>0.1</c:v>
                </c:pt>
                <c:pt idx="39">
                  <c:v>0.1</c:v>
                </c:pt>
                <c:pt idx="40">
                  <c:v>0.1</c:v>
                </c:pt>
                <c:pt idx="41">
                  <c:v>0.4</c:v>
                </c:pt>
                <c:pt idx="42">
                  <c:v>0.1</c:v>
                </c:pt>
                <c:pt idx="43">
                  <c:v>0.9</c:v>
                </c:pt>
                <c:pt idx="44">
                  <c:v>0.1</c:v>
                </c:pt>
                <c:pt idx="45">
                  <c:v>0.1</c:v>
                </c:pt>
                <c:pt idx="46">
                  <c:v>0.99999999999999989</c:v>
                </c:pt>
                <c:pt idx="47">
                  <c:v>0.2</c:v>
                </c:pt>
                <c:pt idx="48">
                  <c:v>0.1</c:v>
                </c:pt>
                <c:pt idx="49">
                  <c:v>0.4</c:v>
                </c:pt>
                <c:pt idx="50">
                  <c:v>0.1</c:v>
                </c:pt>
                <c:pt idx="51">
                  <c:v>0.2</c:v>
                </c:pt>
                <c:pt idx="52">
                  <c:v>1</c:v>
                </c:pt>
                <c:pt idx="53">
                  <c:v>0.2</c:v>
                </c:pt>
                <c:pt idx="54">
                  <c:v>0.2</c:v>
                </c:pt>
                <c:pt idx="55">
                  <c:v>0.2</c:v>
                </c:pt>
                <c:pt idx="56">
                  <c:v>0.30000000000000004</c:v>
                </c:pt>
                <c:pt idx="57">
                  <c:v>0.4</c:v>
                </c:pt>
                <c:pt idx="58">
                  <c:v>0.1</c:v>
                </c:pt>
                <c:pt idx="59">
                  <c:v>2.2000000000000002</c:v>
                </c:pt>
                <c:pt idx="60">
                  <c:v>0.4</c:v>
                </c:pt>
                <c:pt idx="61">
                  <c:v>1.2</c:v>
                </c:pt>
                <c:pt idx="62">
                  <c:v>0.1</c:v>
                </c:pt>
                <c:pt idx="63">
                  <c:v>0.2</c:v>
                </c:pt>
                <c:pt idx="64">
                  <c:v>0.79999999999999993</c:v>
                </c:pt>
                <c:pt idx="65">
                  <c:v>0.4</c:v>
                </c:pt>
                <c:pt idx="66">
                  <c:v>0.1</c:v>
                </c:pt>
                <c:pt idx="67">
                  <c:v>0.30000000000000004</c:v>
                </c:pt>
                <c:pt idx="68">
                  <c:v>0.3</c:v>
                </c:pt>
                <c:pt idx="69">
                  <c:v>0.1</c:v>
                </c:pt>
                <c:pt idx="70">
                  <c:v>0.5</c:v>
                </c:pt>
                <c:pt idx="71">
                  <c:v>0.1</c:v>
                </c:pt>
                <c:pt idx="72">
                  <c:v>0.4</c:v>
                </c:pt>
                <c:pt idx="73">
                  <c:v>0.5</c:v>
                </c:pt>
                <c:pt idx="74">
                  <c:v>0.2</c:v>
                </c:pt>
                <c:pt idx="75">
                  <c:v>0.1</c:v>
                </c:pt>
                <c:pt idx="76">
                  <c:v>0.5</c:v>
                </c:pt>
                <c:pt idx="77">
                  <c:v>0.2</c:v>
                </c:pt>
                <c:pt idx="78">
                  <c:v>0.70000000000000007</c:v>
                </c:pt>
                <c:pt idx="79">
                  <c:v>0.5</c:v>
                </c:pt>
                <c:pt idx="80">
                  <c:v>0.2</c:v>
                </c:pt>
                <c:pt idx="81">
                  <c:v>0.2</c:v>
                </c:pt>
                <c:pt idx="82">
                  <c:v>0.8</c:v>
                </c:pt>
                <c:pt idx="83">
                  <c:v>0.1</c:v>
                </c:pt>
                <c:pt idx="84">
                  <c:v>0.30000000000000004</c:v>
                </c:pt>
                <c:pt idx="85">
                  <c:v>0.1</c:v>
                </c:pt>
                <c:pt idx="86">
                  <c:v>0.30000000000000004</c:v>
                </c:pt>
                <c:pt idx="87">
                  <c:v>0.1</c:v>
                </c:pt>
                <c:pt idx="88">
                  <c:v>0.4</c:v>
                </c:pt>
                <c:pt idx="89">
                  <c:v>0.1</c:v>
                </c:pt>
                <c:pt idx="90">
                  <c:v>0.4</c:v>
                </c:pt>
                <c:pt idx="91">
                  <c:v>0.5</c:v>
                </c:pt>
                <c:pt idx="92">
                  <c:v>0.30000000000000004</c:v>
                </c:pt>
                <c:pt idx="93">
                  <c:v>0.5</c:v>
                </c:pt>
                <c:pt idx="94">
                  <c:v>0.30000000000000004</c:v>
                </c:pt>
                <c:pt idx="95">
                  <c:v>0.7</c:v>
                </c:pt>
                <c:pt idx="96">
                  <c:v>0.1</c:v>
                </c:pt>
                <c:pt idx="97">
                  <c:v>0.1</c:v>
                </c:pt>
                <c:pt idx="98">
                  <c:v>0.2</c:v>
                </c:pt>
                <c:pt idx="99">
                  <c:v>0.2</c:v>
                </c:pt>
                <c:pt idx="100">
                  <c:v>0.30000000000000004</c:v>
                </c:pt>
                <c:pt idx="101">
                  <c:v>0.2</c:v>
                </c:pt>
                <c:pt idx="102">
                  <c:v>0.30000000000000004</c:v>
                </c:pt>
                <c:pt idx="103">
                  <c:v>0.1</c:v>
                </c:pt>
                <c:pt idx="104">
                  <c:v>0.30000000000000004</c:v>
                </c:pt>
                <c:pt idx="105">
                  <c:v>0.79999999999999993</c:v>
                </c:pt>
                <c:pt idx="106">
                  <c:v>0.4</c:v>
                </c:pt>
                <c:pt idx="107">
                  <c:v>0.2</c:v>
                </c:pt>
                <c:pt idx="108">
                  <c:v>0.5</c:v>
                </c:pt>
                <c:pt idx="109">
                  <c:v>0.1</c:v>
                </c:pt>
                <c:pt idx="110">
                  <c:v>0.1</c:v>
                </c:pt>
                <c:pt idx="111">
                  <c:v>0.4</c:v>
                </c:pt>
                <c:pt idx="112">
                  <c:v>0.4</c:v>
                </c:pt>
                <c:pt idx="113">
                  <c:v>0.1</c:v>
                </c:pt>
                <c:pt idx="114">
                  <c:v>0.5</c:v>
                </c:pt>
                <c:pt idx="115">
                  <c:v>0.30000000000000004</c:v>
                </c:pt>
                <c:pt idx="116">
                  <c:v>0.4</c:v>
                </c:pt>
                <c:pt idx="117">
                  <c:v>0.2</c:v>
                </c:pt>
                <c:pt idx="118">
                  <c:v>0.70000000000000007</c:v>
                </c:pt>
                <c:pt idx="119">
                  <c:v>0.30000000000000004</c:v>
                </c:pt>
                <c:pt idx="120">
                  <c:v>0.2</c:v>
                </c:pt>
                <c:pt idx="121">
                  <c:v>0.5</c:v>
                </c:pt>
                <c:pt idx="122">
                  <c:v>0.1</c:v>
                </c:pt>
                <c:pt idx="123">
                  <c:v>0.1</c:v>
                </c:pt>
                <c:pt idx="124">
                  <c:v>1.2</c:v>
                </c:pt>
                <c:pt idx="125">
                  <c:v>0.4</c:v>
                </c:pt>
                <c:pt idx="126">
                  <c:v>0.5</c:v>
                </c:pt>
                <c:pt idx="127">
                  <c:v>0.1</c:v>
                </c:pt>
                <c:pt idx="128">
                  <c:v>0.70000000000000007</c:v>
                </c:pt>
                <c:pt idx="129">
                  <c:v>0.4</c:v>
                </c:pt>
                <c:pt idx="130">
                  <c:v>0.1</c:v>
                </c:pt>
                <c:pt idx="131">
                  <c:v>0.7</c:v>
                </c:pt>
                <c:pt idx="132">
                  <c:v>0.4</c:v>
                </c:pt>
                <c:pt idx="133">
                  <c:v>0.7</c:v>
                </c:pt>
                <c:pt idx="134">
                  <c:v>0.1</c:v>
                </c:pt>
                <c:pt idx="135">
                  <c:v>0.2</c:v>
                </c:pt>
                <c:pt idx="136">
                  <c:v>0.2</c:v>
                </c:pt>
                <c:pt idx="137">
                  <c:v>0.1</c:v>
                </c:pt>
                <c:pt idx="138">
                  <c:v>0.1</c:v>
                </c:pt>
                <c:pt idx="139">
                  <c:v>0.6</c:v>
                </c:pt>
                <c:pt idx="140">
                  <c:v>0.2</c:v>
                </c:pt>
                <c:pt idx="141">
                  <c:v>0.30000000000000004</c:v>
                </c:pt>
                <c:pt idx="142">
                  <c:v>0.6</c:v>
                </c:pt>
                <c:pt idx="143">
                  <c:v>0.1</c:v>
                </c:pt>
                <c:pt idx="144">
                  <c:v>0.2</c:v>
                </c:pt>
                <c:pt idx="145">
                  <c:v>0.30000000000000004</c:v>
                </c:pt>
                <c:pt idx="146">
                  <c:v>0.4</c:v>
                </c:pt>
                <c:pt idx="147">
                  <c:v>1.3</c:v>
                </c:pt>
                <c:pt idx="148">
                  <c:v>0.5</c:v>
                </c:pt>
                <c:pt idx="149">
                  <c:v>0.2</c:v>
                </c:pt>
                <c:pt idx="150">
                  <c:v>0.1</c:v>
                </c:pt>
                <c:pt idx="151">
                  <c:v>0.2</c:v>
                </c:pt>
                <c:pt idx="152">
                  <c:v>0.30000000000000004</c:v>
                </c:pt>
                <c:pt idx="153">
                  <c:v>1.5999999999999999</c:v>
                </c:pt>
                <c:pt idx="154">
                  <c:v>0.30000000000000004</c:v>
                </c:pt>
                <c:pt idx="155">
                  <c:v>0.99999999999999989</c:v>
                </c:pt>
                <c:pt idx="156">
                  <c:v>0.1</c:v>
                </c:pt>
                <c:pt idx="157">
                  <c:v>0.7</c:v>
                </c:pt>
                <c:pt idx="158">
                  <c:v>0.5</c:v>
                </c:pt>
                <c:pt idx="159">
                  <c:v>0.4</c:v>
                </c:pt>
                <c:pt idx="160">
                  <c:v>0.1</c:v>
                </c:pt>
                <c:pt idx="161">
                  <c:v>0.89999999999999991</c:v>
                </c:pt>
                <c:pt idx="162">
                  <c:v>0.30000000000000004</c:v>
                </c:pt>
                <c:pt idx="163">
                  <c:v>0.2</c:v>
                </c:pt>
                <c:pt idx="164">
                  <c:v>0.1</c:v>
                </c:pt>
                <c:pt idx="165">
                  <c:v>0.1</c:v>
                </c:pt>
                <c:pt idx="166">
                  <c:v>0.4</c:v>
                </c:pt>
                <c:pt idx="167">
                  <c:v>1.5</c:v>
                </c:pt>
                <c:pt idx="168">
                  <c:v>0.89999999999999991</c:v>
                </c:pt>
                <c:pt idx="169">
                  <c:v>0.5</c:v>
                </c:pt>
                <c:pt idx="170">
                  <c:v>0.1</c:v>
                </c:pt>
                <c:pt idx="171">
                  <c:v>0.2</c:v>
                </c:pt>
                <c:pt idx="172">
                  <c:v>0.30000000000000004</c:v>
                </c:pt>
                <c:pt idx="173">
                  <c:v>0.30000000000000004</c:v>
                </c:pt>
                <c:pt idx="174">
                  <c:v>0.1</c:v>
                </c:pt>
                <c:pt idx="175">
                  <c:v>0.2</c:v>
                </c:pt>
                <c:pt idx="176">
                  <c:v>0.30000000000000004</c:v>
                </c:pt>
                <c:pt idx="177">
                  <c:v>0.1</c:v>
                </c:pt>
                <c:pt idx="178">
                  <c:v>0.7</c:v>
                </c:pt>
                <c:pt idx="179">
                  <c:v>0.30000000000000004</c:v>
                </c:pt>
                <c:pt idx="180">
                  <c:v>0.2</c:v>
                </c:pt>
                <c:pt idx="181">
                  <c:v>0.30000000000000004</c:v>
                </c:pt>
                <c:pt idx="182">
                  <c:v>0.30000000000000004</c:v>
                </c:pt>
                <c:pt idx="183">
                  <c:v>0.5</c:v>
                </c:pt>
                <c:pt idx="184">
                  <c:v>0.6</c:v>
                </c:pt>
                <c:pt idx="185">
                  <c:v>0.89999999999999991</c:v>
                </c:pt>
                <c:pt idx="186">
                  <c:v>0.1</c:v>
                </c:pt>
                <c:pt idx="187">
                  <c:v>0.1</c:v>
                </c:pt>
                <c:pt idx="188">
                  <c:v>0.1</c:v>
                </c:pt>
                <c:pt idx="189">
                  <c:v>0.2</c:v>
                </c:pt>
                <c:pt idx="190">
                  <c:v>0.7</c:v>
                </c:pt>
                <c:pt idx="191">
                  <c:v>0.4</c:v>
                </c:pt>
                <c:pt idx="192">
                  <c:v>0.6</c:v>
                </c:pt>
                <c:pt idx="193">
                  <c:v>0.1</c:v>
                </c:pt>
                <c:pt idx="194">
                  <c:v>0.4</c:v>
                </c:pt>
                <c:pt idx="195">
                  <c:v>0.4</c:v>
                </c:pt>
                <c:pt idx="196">
                  <c:v>0.30000000000000004</c:v>
                </c:pt>
                <c:pt idx="197">
                  <c:v>0.30000000000000004</c:v>
                </c:pt>
                <c:pt idx="198">
                  <c:v>0.89999999999999991</c:v>
                </c:pt>
                <c:pt idx="199">
                  <c:v>0.1</c:v>
                </c:pt>
                <c:pt idx="200">
                  <c:v>0.5</c:v>
                </c:pt>
                <c:pt idx="201">
                  <c:v>0.2</c:v>
                </c:pt>
                <c:pt idx="202">
                  <c:v>0.1</c:v>
                </c:pt>
                <c:pt idx="203">
                  <c:v>0.4</c:v>
                </c:pt>
                <c:pt idx="204">
                  <c:v>0.89999999999999991</c:v>
                </c:pt>
                <c:pt idx="205">
                  <c:v>0.1</c:v>
                </c:pt>
                <c:pt idx="206">
                  <c:v>0.5</c:v>
                </c:pt>
                <c:pt idx="207">
                  <c:v>0.1</c:v>
                </c:pt>
                <c:pt idx="208">
                  <c:v>0.1</c:v>
                </c:pt>
                <c:pt idx="209">
                  <c:v>0.4</c:v>
                </c:pt>
                <c:pt idx="210">
                  <c:v>0.1</c:v>
                </c:pt>
                <c:pt idx="211">
                  <c:v>0.1</c:v>
                </c:pt>
                <c:pt idx="212">
                  <c:v>0.4</c:v>
                </c:pt>
                <c:pt idx="213">
                  <c:v>0.30000000000000004</c:v>
                </c:pt>
                <c:pt idx="214">
                  <c:v>1.2000000000000002</c:v>
                </c:pt>
                <c:pt idx="215">
                  <c:v>0.2</c:v>
                </c:pt>
                <c:pt idx="216">
                  <c:v>0.1</c:v>
                </c:pt>
                <c:pt idx="217">
                  <c:v>0.89999999999999991</c:v>
                </c:pt>
                <c:pt idx="218">
                  <c:v>1.8</c:v>
                </c:pt>
                <c:pt idx="219">
                  <c:v>0.1</c:v>
                </c:pt>
                <c:pt idx="220">
                  <c:v>0.2</c:v>
                </c:pt>
                <c:pt idx="221">
                  <c:v>1</c:v>
                </c:pt>
                <c:pt idx="222">
                  <c:v>0.4</c:v>
                </c:pt>
                <c:pt idx="223">
                  <c:v>0.1</c:v>
                </c:pt>
                <c:pt idx="224">
                  <c:v>0.1</c:v>
                </c:pt>
                <c:pt idx="225">
                  <c:v>0.1</c:v>
                </c:pt>
                <c:pt idx="226">
                  <c:v>0.1</c:v>
                </c:pt>
                <c:pt idx="227">
                  <c:v>0.1</c:v>
                </c:pt>
                <c:pt idx="228">
                  <c:v>0.1</c:v>
                </c:pt>
                <c:pt idx="229">
                  <c:v>0.1</c:v>
                </c:pt>
                <c:pt idx="230">
                  <c:v>0.3</c:v>
                </c:pt>
                <c:pt idx="231">
                  <c:v>0.2</c:v>
                </c:pt>
                <c:pt idx="232">
                  <c:v>0.2</c:v>
                </c:pt>
                <c:pt idx="233">
                  <c:v>0.1</c:v>
                </c:pt>
                <c:pt idx="234">
                  <c:v>0.1</c:v>
                </c:pt>
                <c:pt idx="235">
                  <c:v>0.1</c:v>
                </c:pt>
                <c:pt idx="236">
                  <c:v>0.1</c:v>
                </c:pt>
                <c:pt idx="237">
                  <c:v>0.2</c:v>
                </c:pt>
                <c:pt idx="238">
                  <c:v>0.1</c:v>
                </c:pt>
                <c:pt idx="239">
                  <c:v>0.1</c:v>
                </c:pt>
                <c:pt idx="240">
                  <c:v>0.2</c:v>
                </c:pt>
                <c:pt idx="241">
                  <c:v>0.1</c:v>
                </c:pt>
                <c:pt idx="242">
                  <c:v>0.2</c:v>
                </c:pt>
                <c:pt idx="243">
                  <c:v>0.79999999999999993</c:v>
                </c:pt>
                <c:pt idx="244">
                  <c:v>0.89999999999999991</c:v>
                </c:pt>
                <c:pt idx="245">
                  <c:v>0.4</c:v>
                </c:pt>
                <c:pt idx="246">
                  <c:v>0.5</c:v>
                </c:pt>
                <c:pt idx="247">
                  <c:v>0.1</c:v>
                </c:pt>
                <c:pt idx="248">
                  <c:v>0.4</c:v>
                </c:pt>
                <c:pt idx="249">
                  <c:v>0.2</c:v>
                </c:pt>
                <c:pt idx="250">
                  <c:v>0.6</c:v>
                </c:pt>
                <c:pt idx="251">
                  <c:v>0.2</c:v>
                </c:pt>
                <c:pt idx="252">
                  <c:v>0.2</c:v>
                </c:pt>
                <c:pt idx="253">
                  <c:v>0.1</c:v>
                </c:pt>
                <c:pt idx="254">
                  <c:v>0.2</c:v>
                </c:pt>
                <c:pt idx="255">
                  <c:v>0.7</c:v>
                </c:pt>
                <c:pt idx="256">
                  <c:v>0.4</c:v>
                </c:pt>
                <c:pt idx="257">
                  <c:v>0.5</c:v>
                </c:pt>
                <c:pt idx="258">
                  <c:v>0.1</c:v>
                </c:pt>
                <c:pt idx="259">
                  <c:v>0.1</c:v>
                </c:pt>
                <c:pt idx="260">
                  <c:v>0.30000000000000004</c:v>
                </c:pt>
                <c:pt idx="261">
                  <c:v>0.30000000000000004</c:v>
                </c:pt>
                <c:pt idx="262">
                  <c:v>0.3</c:v>
                </c:pt>
                <c:pt idx="263">
                  <c:v>0.6</c:v>
                </c:pt>
                <c:pt idx="264">
                  <c:v>0.1</c:v>
                </c:pt>
                <c:pt idx="265">
                  <c:v>1.5</c:v>
                </c:pt>
                <c:pt idx="266">
                  <c:v>0.89999999999999991</c:v>
                </c:pt>
                <c:pt idx="267">
                  <c:v>0.5</c:v>
                </c:pt>
                <c:pt idx="268">
                  <c:v>0.2</c:v>
                </c:pt>
                <c:pt idx="269">
                  <c:v>0.30000000000000004</c:v>
                </c:pt>
                <c:pt idx="270">
                  <c:v>0.2</c:v>
                </c:pt>
                <c:pt idx="271">
                  <c:v>0.5</c:v>
                </c:pt>
                <c:pt idx="272">
                  <c:v>0.8</c:v>
                </c:pt>
                <c:pt idx="273">
                  <c:v>0.6</c:v>
                </c:pt>
                <c:pt idx="274">
                  <c:v>1.5</c:v>
                </c:pt>
                <c:pt idx="275">
                  <c:v>0.1</c:v>
                </c:pt>
                <c:pt idx="276">
                  <c:v>0.4</c:v>
                </c:pt>
                <c:pt idx="277">
                  <c:v>0.30000000000000004</c:v>
                </c:pt>
                <c:pt idx="278">
                  <c:v>0.30000000000000004</c:v>
                </c:pt>
                <c:pt idx="279">
                  <c:v>0.2</c:v>
                </c:pt>
                <c:pt idx="280">
                  <c:v>0.1</c:v>
                </c:pt>
                <c:pt idx="281">
                  <c:v>0.7</c:v>
                </c:pt>
                <c:pt idx="282">
                  <c:v>0.7</c:v>
                </c:pt>
                <c:pt idx="283">
                  <c:v>1.2</c:v>
                </c:pt>
                <c:pt idx="284">
                  <c:v>0.2</c:v>
                </c:pt>
                <c:pt idx="285">
                  <c:v>0.1</c:v>
                </c:pt>
                <c:pt idx="286">
                  <c:v>0.4</c:v>
                </c:pt>
                <c:pt idx="287">
                  <c:v>0.2</c:v>
                </c:pt>
                <c:pt idx="288">
                  <c:v>0.1</c:v>
                </c:pt>
                <c:pt idx="289">
                  <c:v>0.1</c:v>
                </c:pt>
                <c:pt idx="290">
                  <c:v>0.79999999999999993</c:v>
                </c:pt>
                <c:pt idx="291">
                  <c:v>0.1</c:v>
                </c:pt>
                <c:pt idx="292">
                  <c:v>0.30000000000000004</c:v>
                </c:pt>
                <c:pt idx="293">
                  <c:v>2</c:v>
                </c:pt>
                <c:pt idx="294">
                  <c:v>0.1</c:v>
                </c:pt>
                <c:pt idx="295">
                  <c:v>0.30000000000000004</c:v>
                </c:pt>
                <c:pt idx="296">
                  <c:v>0.2</c:v>
                </c:pt>
                <c:pt idx="297">
                  <c:v>0.4</c:v>
                </c:pt>
                <c:pt idx="298">
                  <c:v>0.30000000000000004</c:v>
                </c:pt>
                <c:pt idx="299">
                  <c:v>0.4</c:v>
                </c:pt>
                <c:pt idx="300">
                  <c:v>0.2</c:v>
                </c:pt>
                <c:pt idx="301">
                  <c:v>0.30000000000000004</c:v>
                </c:pt>
                <c:pt idx="302">
                  <c:v>0.4</c:v>
                </c:pt>
                <c:pt idx="303">
                  <c:v>0.30000000000000004</c:v>
                </c:pt>
                <c:pt idx="304">
                  <c:v>0.30000000000000004</c:v>
                </c:pt>
                <c:pt idx="305">
                  <c:v>0.1</c:v>
                </c:pt>
                <c:pt idx="306">
                  <c:v>0.1</c:v>
                </c:pt>
                <c:pt idx="307">
                  <c:v>0.1</c:v>
                </c:pt>
                <c:pt idx="308">
                  <c:v>1.4000000000000001</c:v>
                </c:pt>
                <c:pt idx="309">
                  <c:v>0.1</c:v>
                </c:pt>
                <c:pt idx="310">
                  <c:v>0.7</c:v>
                </c:pt>
                <c:pt idx="311">
                  <c:v>0.30000000000000004</c:v>
                </c:pt>
                <c:pt idx="312">
                  <c:v>0.8</c:v>
                </c:pt>
                <c:pt idx="313">
                  <c:v>0.3</c:v>
                </c:pt>
                <c:pt idx="314">
                  <c:v>0.1</c:v>
                </c:pt>
                <c:pt idx="315">
                  <c:v>0.1</c:v>
                </c:pt>
                <c:pt idx="316">
                  <c:v>0.7</c:v>
                </c:pt>
                <c:pt idx="317">
                  <c:v>1.2000000000000002</c:v>
                </c:pt>
                <c:pt idx="318">
                  <c:v>0.30000000000000004</c:v>
                </c:pt>
                <c:pt idx="319">
                  <c:v>1.2000000000000002</c:v>
                </c:pt>
                <c:pt idx="320">
                  <c:v>0.1</c:v>
                </c:pt>
                <c:pt idx="321">
                  <c:v>0.6</c:v>
                </c:pt>
                <c:pt idx="322">
                  <c:v>3.2000000000000006</c:v>
                </c:pt>
                <c:pt idx="323">
                  <c:v>0.7</c:v>
                </c:pt>
                <c:pt idx="324">
                  <c:v>1.1000000000000001</c:v>
                </c:pt>
                <c:pt idx="325">
                  <c:v>0.89999999999999991</c:v>
                </c:pt>
                <c:pt idx="326">
                  <c:v>1.4000000000000001</c:v>
                </c:pt>
                <c:pt idx="327">
                  <c:v>0.1</c:v>
                </c:pt>
                <c:pt idx="328">
                  <c:v>0.2</c:v>
                </c:pt>
                <c:pt idx="329">
                  <c:v>0.5</c:v>
                </c:pt>
                <c:pt idx="330">
                  <c:v>0.1</c:v>
                </c:pt>
                <c:pt idx="331">
                  <c:v>2</c:v>
                </c:pt>
                <c:pt idx="332">
                  <c:v>1.7000000000000002</c:v>
                </c:pt>
                <c:pt idx="333">
                  <c:v>0.4</c:v>
                </c:pt>
                <c:pt idx="334">
                  <c:v>0.1</c:v>
                </c:pt>
                <c:pt idx="335">
                  <c:v>0.2</c:v>
                </c:pt>
                <c:pt idx="336">
                  <c:v>1.3000000000000003</c:v>
                </c:pt>
                <c:pt idx="337">
                  <c:v>1.1000000000000001</c:v>
                </c:pt>
                <c:pt idx="338">
                  <c:v>0.6</c:v>
                </c:pt>
                <c:pt idx="339">
                  <c:v>0.1</c:v>
                </c:pt>
                <c:pt idx="340">
                  <c:v>0.4</c:v>
                </c:pt>
                <c:pt idx="341">
                  <c:v>0.1</c:v>
                </c:pt>
                <c:pt idx="342">
                  <c:v>0.1</c:v>
                </c:pt>
                <c:pt idx="343">
                  <c:v>1</c:v>
                </c:pt>
                <c:pt idx="344">
                  <c:v>0.30000000000000004</c:v>
                </c:pt>
                <c:pt idx="345">
                  <c:v>0.30000000000000004</c:v>
                </c:pt>
                <c:pt idx="346">
                  <c:v>0.4</c:v>
                </c:pt>
                <c:pt idx="347">
                  <c:v>0.2</c:v>
                </c:pt>
                <c:pt idx="348">
                  <c:v>0.1</c:v>
                </c:pt>
                <c:pt idx="349">
                  <c:v>1.8</c:v>
                </c:pt>
                <c:pt idx="350">
                  <c:v>0.1</c:v>
                </c:pt>
                <c:pt idx="351">
                  <c:v>0.4</c:v>
                </c:pt>
                <c:pt idx="352">
                  <c:v>0.1</c:v>
                </c:pt>
                <c:pt idx="353">
                  <c:v>0.6</c:v>
                </c:pt>
                <c:pt idx="354">
                  <c:v>0.8</c:v>
                </c:pt>
                <c:pt idx="355">
                  <c:v>1.0999999999999999</c:v>
                </c:pt>
                <c:pt idx="356">
                  <c:v>0.1</c:v>
                </c:pt>
                <c:pt idx="357">
                  <c:v>0.2</c:v>
                </c:pt>
                <c:pt idx="358">
                  <c:v>0.30000000000000004</c:v>
                </c:pt>
                <c:pt idx="359">
                  <c:v>0.1</c:v>
                </c:pt>
                <c:pt idx="360">
                  <c:v>0.6</c:v>
                </c:pt>
                <c:pt idx="361">
                  <c:v>0.5</c:v>
                </c:pt>
                <c:pt idx="362">
                  <c:v>0.1</c:v>
                </c:pt>
                <c:pt idx="363">
                  <c:v>0.6</c:v>
                </c:pt>
                <c:pt idx="364">
                  <c:v>0.1</c:v>
                </c:pt>
                <c:pt idx="365">
                  <c:v>0.30000000000000004</c:v>
                </c:pt>
                <c:pt idx="366">
                  <c:v>0.5</c:v>
                </c:pt>
                <c:pt idx="367">
                  <c:v>0.2</c:v>
                </c:pt>
                <c:pt idx="368">
                  <c:v>0.89999999999999991</c:v>
                </c:pt>
                <c:pt idx="369">
                  <c:v>0.1</c:v>
                </c:pt>
                <c:pt idx="370">
                  <c:v>0.30000000000000004</c:v>
                </c:pt>
                <c:pt idx="371">
                  <c:v>0.2</c:v>
                </c:pt>
                <c:pt idx="372">
                  <c:v>0.70000000000000007</c:v>
                </c:pt>
                <c:pt idx="373">
                  <c:v>0.1</c:v>
                </c:pt>
                <c:pt idx="374">
                  <c:v>0.7</c:v>
                </c:pt>
                <c:pt idx="375">
                  <c:v>0.1</c:v>
                </c:pt>
                <c:pt idx="376">
                  <c:v>0.1</c:v>
                </c:pt>
                <c:pt idx="377">
                  <c:v>0.4</c:v>
                </c:pt>
                <c:pt idx="378">
                  <c:v>0.2</c:v>
                </c:pt>
                <c:pt idx="379">
                  <c:v>0.30000000000000004</c:v>
                </c:pt>
                <c:pt idx="380">
                  <c:v>0.4</c:v>
                </c:pt>
                <c:pt idx="381">
                  <c:v>0.1</c:v>
                </c:pt>
                <c:pt idx="382">
                  <c:v>0.1</c:v>
                </c:pt>
                <c:pt idx="383">
                  <c:v>0.2</c:v>
                </c:pt>
                <c:pt idx="384">
                  <c:v>0.30000000000000004</c:v>
                </c:pt>
                <c:pt idx="385">
                  <c:v>0.1</c:v>
                </c:pt>
                <c:pt idx="386">
                  <c:v>0.4</c:v>
                </c:pt>
                <c:pt idx="387">
                  <c:v>0.89999999999999991</c:v>
                </c:pt>
                <c:pt idx="388">
                  <c:v>0.1</c:v>
                </c:pt>
                <c:pt idx="389">
                  <c:v>0.1</c:v>
                </c:pt>
                <c:pt idx="390">
                  <c:v>0.9</c:v>
                </c:pt>
                <c:pt idx="391">
                  <c:v>0.2</c:v>
                </c:pt>
                <c:pt idx="392">
                  <c:v>0.1</c:v>
                </c:pt>
                <c:pt idx="393">
                  <c:v>0.2</c:v>
                </c:pt>
                <c:pt idx="394">
                  <c:v>0.30000000000000004</c:v>
                </c:pt>
                <c:pt idx="395">
                  <c:v>0.7</c:v>
                </c:pt>
                <c:pt idx="396">
                  <c:v>0.4</c:v>
                </c:pt>
                <c:pt idx="397">
                  <c:v>0.1</c:v>
                </c:pt>
                <c:pt idx="398">
                  <c:v>0.1</c:v>
                </c:pt>
                <c:pt idx="399">
                  <c:v>0.5</c:v>
                </c:pt>
                <c:pt idx="400">
                  <c:v>0.4</c:v>
                </c:pt>
                <c:pt idx="401">
                  <c:v>0.30000000000000004</c:v>
                </c:pt>
                <c:pt idx="402">
                  <c:v>0.1</c:v>
                </c:pt>
                <c:pt idx="403">
                  <c:v>0.2</c:v>
                </c:pt>
                <c:pt idx="404">
                  <c:v>1.0000000000000002</c:v>
                </c:pt>
                <c:pt idx="405">
                  <c:v>0.3</c:v>
                </c:pt>
                <c:pt idx="406">
                  <c:v>0.7</c:v>
                </c:pt>
                <c:pt idx="407">
                  <c:v>0.4</c:v>
                </c:pt>
                <c:pt idx="408">
                  <c:v>1</c:v>
                </c:pt>
                <c:pt idx="409">
                  <c:v>0.1</c:v>
                </c:pt>
                <c:pt idx="410">
                  <c:v>0.2</c:v>
                </c:pt>
                <c:pt idx="411">
                  <c:v>0.1</c:v>
                </c:pt>
                <c:pt idx="412">
                  <c:v>0.2</c:v>
                </c:pt>
                <c:pt idx="413">
                  <c:v>0.1</c:v>
                </c:pt>
                <c:pt idx="414">
                  <c:v>0.1</c:v>
                </c:pt>
                <c:pt idx="415">
                  <c:v>0.30000000000000004</c:v>
                </c:pt>
                <c:pt idx="416">
                  <c:v>0.1</c:v>
                </c:pt>
                <c:pt idx="417">
                  <c:v>0.1</c:v>
                </c:pt>
                <c:pt idx="418">
                  <c:v>1</c:v>
                </c:pt>
                <c:pt idx="419">
                  <c:v>0.2</c:v>
                </c:pt>
                <c:pt idx="420">
                  <c:v>0.2</c:v>
                </c:pt>
                <c:pt idx="421">
                  <c:v>0.30000000000000004</c:v>
                </c:pt>
                <c:pt idx="422">
                  <c:v>0.2</c:v>
                </c:pt>
                <c:pt idx="423">
                  <c:v>0.1</c:v>
                </c:pt>
                <c:pt idx="424">
                  <c:v>0.7</c:v>
                </c:pt>
                <c:pt idx="425">
                  <c:v>0.1</c:v>
                </c:pt>
                <c:pt idx="426">
                  <c:v>0.2</c:v>
                </c:pt>
                <c:pt idx="427">
                  <c:v>1.8000000000000003</c:v>
                </c:pt>
                <c:pt idx="428">
                  <c:v>0.30000000000000004</c:v>
                </c:pt>
                <c:pt idx="429">
                  <c:v>1.5000000000000002</c:v>
                </c:pt>
                <c:pt idx="430">
                  <c:v>0.2</c:v>
                </c:pt>
                <c:pt idx="431">
                  <c:v>0.6</c:v>
                </c:pt>
                <c:pt idx="432">
                  <c:v>0.7</c:v>
                </c:pt>
                <c:pt idx="433">
                  <c:v>0.30000000000000004</c:v>
                </c:pt>
                <c:pt idx="434">
                  <c:v>0.30000000000000004</c:v>
                </c:pt>
                <c:pt idx="435">
                  <c:v>0.5</c:v>
                </c:pt>
                <c:pt idx="436">
                  <c:v>0.9</c:v>
                </c:pt>
                <c:pt idx="437">
                  <c:v>0.1</c:v>
                </c:pt>
                <c:pt idx="438">
                  <c:v>0.8</c:v>
                </c:pt>
                <c:pt idx="439">
                  <c:v>0.1</c:v>
                </c:pt>
                <c:pt idx="440">
                  <c:v>0.4</c:v>
                </c:pt>
                <c:pt idx="441">
                  <c:v>0.1</c:v>
                </c:pt>
                <c:pt idx="442">
                  <c:v>2</c:v>
                </c:pt>
                <c:pt idx="443">
                  <c:v>0.1</c:v>
                </c:pt>
                <c:pt idx="444">
                  <c:v>0.6</c:v>
                </c:pt>
                <c:pt idx="445">
                  <c:v>0.1</c:v>
                </c:pt>
                <c:pt idx="446">
                  <c:v>0.9</c:v>
                </c:pt>
                <c:pt idx="447">
                  <c:v>0.1</c:v>
                </c:pt>
                <c:pt idx="448">
                  <c:v>0.7</c:v>
                </c:pt>
                <c:pt idx="449">
                  <c:v>0.2</c:v>
                </c:pt>
                <c:pt idx="450">
                  <c:v>0.1</c:v>
                </c:pt>
                <c:pt idx="451">
                  <c:v>1</c:v>
                </c:pt>
                <c:pt idx="452">
                  <c:v>0.1</c:v>
                </c:pt>
                <c:pt idx="453">
                  <c:v>0.5</c:v>
                </c:pt>
                <c:pt idx="454">
                  <c:v>0.1</c:v>
                </c:pt>
                <c:pt idx="455">
                  <c:v>0.1</c:v>
                </c:pt>
                <c:pt idx="456">
                  <c:v>0.8</c:v>
                </c:pt>
                <c:pt idx="457">
                  <c:v>0.2</c:v>
                </c:pt>
                <c:pt idx="458">
                  <c:v>0.1</c:v>
                </c:pt>
                <c:pt idx="459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FC-46F6-AAF2-FBBFFE2748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8153023"/>
        <c:axId val="173991327"/>
      </c:barChart>
      <c:catAx>
        <c:axId val="128153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3991327"/>
        <c:crosses val="autoZero"/>
        <c:auto val="1"/>
        <c:lblAlgn val="ctr"/>
        <c:lblOffset val="100"/>
        <c:noMultiLvlLbl val="0"/>
      </c:catAx>
      <c:valAx>
        <c:axId val="173991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Daily Rainfall (in)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81530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>
                <a:solidFill>
                  <a:sysClr val="windowText" lastClr="000000"/>
                </a:solidFill>
              </a:rPr>
              <a:t>Impact as Percent of Change Caused to Berry Brook Watershed, By Improvement Type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Graph!$M$2</c:f>
              <c:strCache>
                <c:ptCount val="1"/>
                <c:pt idx="0">
                  <c:v>Peak Flow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Graph!$L$3:$L$7</c:f>
              <c:strCache>
                <c:ptCount val="5"/>
                <c:pt idx="0">
                  <c:v>Pre to Post</c:v>
                </c:pt>
                <c:pt idx="1">
                  <c:v>Pre to Pre_15</c:v>
                </c:pt>
                <c:pt idx="2">
                  <c:v>Pre to Pre_0</c:v>
                </c:pt>
                <c:pt idx="3">
                  <c:v>Pre to Pre_Climate</c:v>
                </c:pt>
                <c:pt idx="4">
                  <c:v>Post to Post_Climate</c:v>
                </c:pt>
              </c:strCache>
            </c:strRef>
          </c:cat>
          <c:val>
            <c:numRef>
              <c:f>Graph!$M$3:$M$7</c:f>
              <c:numCache>
                <c:formatCode>0</c:formatCode>
                <c:ptCount val="5"/>
                <c:pt idx="0">
                  <c:v>-24.375</c:v>
                </c:pt>
                <c:pt idx="1">
                  <c:v>-43</c:v>
                </c:pt>
                <c:pt idx="2">
                  <c:v>-68.25</c:v>
                </c:pt>
                <c:pt idx="3" formatCode="0.0">
                  <c:v>7.75</c:v>
                </c:pt>
                <c:pt idx="4">
                  <c:v>10.875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28-4F89-AD5A-811FA2170897}"/>
            </c:ext>
          </c:extLst>
        </c:ser>
        <c:ser>
          <c:idx val="1"/>
          <c:order val="1"/>
          <c:tx>
            <c:strRef>
              <c:f>Graph!$N$2</c:f>
              <c:strCache>
                <c:ptCount val="1"/>
                <c:pt idx="0">
                  <c:v>Time to Peak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Graph!$L$3:$L$7</c:f>
              <c:strCache>
                <c:ptCount val="5"/>
                <c:pt idx="0">
                  <c:v>Pre to Post</c:v>
                </c:pt>
                <c:pt idx="1">
                  <c:v>Pre to Pre_15</c:v>
                </c:pt>
                <c:pt idx="2">
                  <c:v>Pre to Pre_0</c:v>
                </c:pt>
                <c:pt idx="3">
                  <c:v>Pre to Pre_Climate</c:v>
                </c:pt>
                <c:pt idx="4">
                  <c:v>Post to Post_Climate</c:v>
                </c:pt>
              </c:strCache>
            </c:strRef>
          </c:cat>
          <c:val>
            <c:numRef>
              <c:f>Graph!$N$3:$N$7</c:f>
              <c:numCache>
                <c:formatCode>0</c:formatCode>
                <c:ptCount val="5"/>
                <c:pt idx="0">
                  <c:v>33.25</c:v>
                </c:pt>
                <c:pt idx="1">
                  <c:v>21.375</c:v>
                </c:pt>
                <c:pt idx="2">
                  <c:v>74.375</c:v>
                </c:pt>
                <c:pt idx="3" formatCode="0.0">
                  <c:v>-2.625</c:v>
                </c:pt>
                <c:pt idx="4" formatCode="0.0">
                  <c:v>-1.875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28-4F89-AD5A-811FA2170897}"/>
            </c:ext>
          </c:extLst>
        </c:ser>
        <c:ser>
          <c:idx val="2"/>
          <c:order val="2"/>
          <c:tx>
            <c:strRef>
              <c:f>Graph!$O$2</c:f>
              <c:strCache>
                <c:ptCount val="1"/>
                <c:pt idx="0">
                  <c:v>Runoff Depth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Graph!$L$3:$L$7</c:f>
              <c:strCache>
                <c:ptCount val="5"/>
                <c:pt idx="0">
                  <c:v>Pre to Post</c:v>
                </c:pt>
                <c:pt idx="1">
                  <c:v>Pre to Pre_15</c:v>
                </c:pt>
                <c:pt idx="2">
                  <c:v>Pre to Pre_0</c:v>
                </c:pt>
                <c:pt idx="3">
                  <c:v>Pre to Pre_Climate</c:v>
                </c:pt>
                <c:pt idx="4">
                  <c:v>Post to Post_Climate</c:v>
                </c:pt>
              </c:strCache>
            </c:strRef>
          </c:cat>
          <c:val>
            <c:numRef>
              <c:f>Graph!$O$3:$O$7</c:f>
              <c:numCache>
                <c:formatCode>0</c:formatCode>
                <c:ptCount val="5"/>
                <c:pt idx="0">
                  <c:v>-11.125</c:v>
                </c:pt>
                <c:pt idx="1">
                  <c:v>-30.142857142857142</c:v>
                </c:pt>
                <c:pt idx="2">
                  <c:v>-58.375</c:v>
                </c:pt>
                <c:pt idx="3">
                  <c:v>17</c:v>
                </c:pt>
                <c:pt idx="4">
                  <c:v>19.25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28-4F89-AD5A-811FA2170897}"/>
            </c:ext>
          </c:extLst>
        </c:ser>
        <c:ser>
          <c:idx val="3"/>
          <c:order val="3"/>
          <c:tx>
            <c:strRef>
              <c:f>Graph!$P$2</c:f>
              <c:strCache>
                <c:ptCount val="1"/>
                <c:pt idx="0">
                  <c:v>Flow Volume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Graph!$L$3:$L$7</c:f>
              <c:strCache>
                <c:ptCount val="5"/>
                <c:pt idx="0">
                  <c:v>Pre to Post</c:v>
                </c:pt>
                <c:pt idx="1">
                  <c:v>Pre to Pre_15</c:v>
                </c:pt>
                <c:pt idx="2">
                  <c:v>Pre to Pre_0</c:v>
                </c:pt>
                <c:pt idx="3">
                  <c:v>Pre to Pre_Climate</c:v>
                </c:pt>
                <c:pt idx="4">
                  <c:v>Post to Post_Climate</c:v>
                </c:pt>
              </c:strCache>
            </c:strRef>
          </c:cat>
          <c:val>
            <c:numRef>
              <c:f>Graph!$P$3:$P$7</c:f>
              <c:numCache>
                <c:formatCode>0</c:formatCode>
                <c:ptCount val="5"/>
                <c:pt idx="0">
                  <c:v>-23.5</c:v>
                </c:pt>
                <c:pt idx="1">
                  <c:v>-18.285714285714285</c:v>
                </c:pt>
                <c:pt idx="2">
                  <c:v>-40.625</c:v>
                </c:pt>
                <c:pt idx="3">
                  <c:v>12.875</c:v>
                </c:pt>
                <c:pt idx="4">
                  <c:v>15.125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28-4F89-AD5A-811FA21708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9406752"/>
        <c:axId val="2077836928"/>
      </c:barChart>
      <c:catAx>
        <c:axId val="154940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7836928"/>
        <c:crosses val="autoZero"/>
        <c:auto val="1"/>
        <c:lblAlgn val="ctr"/>
        <c:lblOffset val="100"/>
        <c:noMultiLvlLbl val="0"/>
      </c:catAx>
      <c:valAx>
        <c:axId val="2077836928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9406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97764057901853"/>
          <c:y val="0.92388620327029913"/>
          <c:w val="0.52044708900023862"/>
          <c:h val="7.2931645640665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Duration Curve of Average Daily Flow, Berry Brook in Dover, NH, Water Years 2000-2010, from Hourly Observations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52730387868183"/>
          <c:y val="0.14449311023622047"/>
          <c:w val="0.83570738553514146"/>
          <c:h val="0.71104959536307943"/>
        </c:manualLayout>
      </c:layout>
      <c:scatterChart>
        <c:scatterStyle val="smoothMarker"/>
        <c:varyColors val="0"/>
        <c:ser>
          <c:idx val="0"/>
          <c:order val="0"/>
          <c:tx>
            <c:v>Pre</c:v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'FDCs from hourly'!$E$3:$E$4020</c:f>
              <c:numCache>
                <c:formatCode>0.000</c:formatCode>
                <c:ptCount val="4018"/>
                <c:pt idx="0">
                  <c:v>2.4881811395869619E-2</c:v>
                </c:pt>
                <c:pt idx="1">
                  <c:v>4.9763622791739237E-2</c:v>
                </c:pt>
                <c:pt idx="2">
                  <c:v>7.4645434187608856E-2</c:v>
                </c:pt>
                <c:pt idx="3">
                  <c:v>9.9527245583478474E-2</c:v>
                </c:pt>
                <c:pt idx="4">
                  <c:v>0.12440905697934811</c:v>
                </c:pt>
                <c:pt idx="5">
                  <c:v>0.14929086837521771</c:v>
                </c:pt>
                <c:pt idx="6">
                  <c:v>0.17417267977108733</c:v>
                </c:pt>
                <c:pt idx="7">
                  <c:v>0.19905449116695695</c:v>
                </c:pt>
                <c:pt idx="8">
                  <c:v>0.22393630256282659</c:v>
                </c:pt>
                <c:pt idx="9">
                  <c:v>0.24881811395869621</c:v>
                </c:pt>
                <c:pt idx="10">
                  <c:v>0.27369992535456578</c:v>
                </c:pt>
                <c:pt idx="11">
                  <c:v>0.29858173675043542</c:v>
                </c:pt>
                <c:pt idx="12">
                  <c:v>0.32346354814630507</c:v>
                </c:pt>
                <c:pt idx="13">
                  <c:v>0.34834535954217466</c:v>
                </c:pt>
                <c:pt idx="14">
                  <c:v>0.37322717093804431</c:v>
                </c:pt>
                <c:pt idx="15">
                  <c:v>0.3981089823339139</c:v>
                </c:pt>
                <c:pt idx="16">
                  <c:v>0.42299079372978354</c:v>
                </c:pt>
                <c:pt idx="17">
                  <c:v>0.44787260512565319</c:v>
                </c:pt>
                <c:pt idx="18">
                  <c:v>0.47275441652152278</c:v>
                </c:pt>
                <c:pt idx="19">
                  <c:v>0.49763622791739243</c:v>
                </c:pt>
                <c:pt idx="20">
                  <c:v>0.52251803931326202</c:v>
                </c:pt>
                <c:pt idx="21">
                  <c:v>0.54739985070913155</c:v>
                </c:pt>
                <c:pt idx="22">
                  <c:v>0.5722816621050012</c:v>
                </c:pt>
                <c:pt idx="23">
                  <c:v>0.59716347350087085</c:v>
                </c:pt>
                <c:pt idx="24">
                  <c:v>0.62204528489674049</c:v>
                </c:pt>
                <c:pt idx="25">
                  <c:v>0.64692709629261014</c:v>
                </c:pt>
                <c:pt idx="26">
                  <c:v>0.67180890768847967</c:v>
                </c:pt>
                <c:pt idx="27">
                  <c:v>0.69669071908434932</c:v>
                </c:pt>
                <c:pt idx="28">
                  <c:v>0.72157253048021897</c:v>
                </c:pt>
                <c:pt idx="29">
                  <c:v>0.74645434187608861</c:v>
                </c:pt>
                <c:pt idx="30">
                  <c:v>0.77133615327195826</c:v>
                </c:pt>
                <c:pt idx="31">
                  <c:v>0.79621796466782779</c:v>
                </c:pt>
                <c:pt idx="32">
                  <c:v>0.82109977606369744</c:v>
                </c:pt>
                <c:pt idx="33">
                  <c:v>0.84598158745956709</c:v>
                </c:pt>
                <c:pt idx="34">
                  <c:v>0.87086339885543673</c:v>
                </c:pt>
                <c:pt idx="35">
                  <c:v>0.89574521025130638</c:v>
                </c:pt>
                <c:pt idx="36">
                  <c:v>0.92062702164717591</c:v>
                </c:pt>
                <c:pt idx="37">
                  <c:v>0.94550883304304556</c:v>
                </c:pt>
                <c:pt idx="38">
                  <c:v>0.97039064443891521</c:v>
                </c:pt>
                <c:pt idx="39">
                  <c:v>0.99527245583478485</c:v>
                </c:pt>
                <c:pt idx="40">
                  <c:v>1.0201542672306545</c:v>
                </c:pt>
                <c:pt idx="41">
                  <c:v>1.045036078626524</c:v>
                </c:pt>
                <c:pt idx="42">
                  <c:v>1.0699178900223936</c:v>
                </c:pt>
                <c:pt idx="43">
                  <c:v>1.0947997014182631</c:v>
                </c:pt>
                <c:pt idx="44">
                  <c:v>1.1196815128141329</c:v>
                </c:pt>
                <c:pt idx="45">
                  <c:v>1.1445633242100024</c:v>
                </c:pt>
                <c:pt idx="46">
                  <c:v>1.1694451356058722</c:v>
                </c:pt>
                <c:pt idx="47">
                  <c:v>1.1943269470017417</c:v>
                </c:pt>
                <c:pt idx="48">
                  <c:v>1.2192087583976112</c:v>
                </c:pt>
                <c:pt idx="49">
                  <c:v>1.244090569793481</c:v>
                </c:pt>
                <c:pt idx="50">
                  <c:v>1.2689723811893505</c:v>
                </c:pt>
                <c:pt idx="51">
                  <c:v>1.2938541925852203</c:v>
                </c:pt>
                <c:pt idx="52">
                  <c:v>1.3187360039810898</c:v>
                </c:pt>
                <c:pt idx="53">
                  <c:v>1.3436178153769593</c:v>
                </c:pt>
                <c:pt idx="54">
                  <c:v>1.3684996267728291</c:v>
                </c:pt>
                <c:pt idx="55">
                  <c:v>1.3933814381686986</c:v>
                </c:pt>
                <c:pt idx="56">
                  <c:v>1.4182632495645684</c:v>
                </c:pt>
                <c:pt idx="57">
                  <c:v>1.4431450609604379</c:v>
                </c:pt>
                <c:pt idx="58">
                  <c:v>1.4680268723563075</c:v>
                </c:pt>
                <c:pt idx="59">
                  <c:v>1.4929086837521772</c:v>
                </c:pt>
                <c:pt idx="60">
                  <c:v>1.5177904951480468</c:v>
                </c:pt>
                <c:pt idx="61">
                  <c:v>1.5426723065439165</c:v>
                </c:pt>
                <c:pt idx="62">
                  <c:v>1.5675541179397858</c:v>
                </c:pt>
                <c:pt idx="63">
                  <c:v>1.5924359293356556</c:v>
                </c:pt>
                <c:pt idx="64">
                  <c:v>1.6173177407315251</c:v>
                </c:pt>
                <c:pt idx="65">
                  <c:v>1.6421995521273949</c:v>
                </c:pt>
                <c:pt idx="66">
                  <c:v>1.6670813635232644</c:v>
                </c:pt>
                <c:pt idx="67">
                  <c:v>1.6919631749191342</c:v>
                </c:pt>
                <c:pt idx="68">
                  <c:v>1.7168449863150037</c:v>
                </c:pt>
                <c:pt idx="69">
                  <c:v>1.7417267977108735</c:v>
                </c:pt>
                <c:pt idx="70">
                  <c:v>1.766608609106743</c:v>
                </c:pt>
                <c:pt idx="71">
                  <c:v>1.7914904205026128</c:v>
                </c:pt>
                <c:pt idx="72">
                  <c:v>1.8163722318984821</c:v>
                </c:pt>
                <c:pt idx="73">
                  <c:v>1.8412540432943518</c:v>
                </c:pt>
                <c:pt idx="74">
                  <c:v>1.8661358546902214</c:v>
                </c:pt>
                <c:pt idx="75">
                  <c:v>1.8910176660860911</c:v>
                </c:pt>
                <c:pt idx="76">
                  <c:v>1.9158994774819607</c:v>
                </c:pt>
                <c:pt idx="77">
                  <c:v>1.9407812888778304</c:v>
                </c:pt>
                <c:pt idx="78">
                  <c:v>1.9656631002736999</c:v>
                </c:pt>
                <c:pt idx="79">
                  <c:v>1.9905449116695697</c:v>
                </c:pt>
                <c:pt idx="80">
                  <c:v>2.0154267230654392</c:v>
                </c:pt>
                <c:pt idx="81">
                  <c:v>2.040308534461309</c:v>
                </c:pt>
                <c:pt idx="82">
                  <c:v>2.0651903458571783</c:v>
                </c:pt>
                <c:pt idx="83">
                  <c:v>2.0900721572530481</c:v>
                </c:pt>
                <c:pt idx="84">
                  <c:v>2.1149539686489178</c:v>
                </c:pt>
                <c:pt idx="85">
                  <c:v>2.1398357800447871</c:v>
                </c:pt>
                <c:pt idx="86">
                  <c:v>2.1647175914406569</c:v>
                </c:pt>
                <c:pt idx="87">
                  <c:v>2.1895994028365262</c:v>
                </c:pt>
                <c:pt idx="88">
                  <c:v>2.214481214232396</c:v>
                </c:pt>
                <c:pt idx="89">
                  <c:v>2.2393630256282657</c:v>
                </c:pt>
                <c:pt idx="90">
                  <c:v>2.2642448370241355</c:v>
                </c:pt>
                <c:pt idx="91">
                  <c:v>2.2891266484200048</c:v>
                </c:pt>
                <c:pt idx="92">
                  <c:v>2.3140084598158746</c:v>
                </c:pt>
                <c:pt idx="93">
                  <c:v>2.3388902712117443</c:v>
                </c:pt>
                <c:pt idx="94">
                  <c:v>2.3637720826076141</c:v>
                </c:pt>
                <c:pt idx="95">
                  <c:v>2.3886538940034834</c:v>
                </c:pt>
                <c:pt idx="96">
                  <c:v>2.4135357053993531</c:v>
                </c:pt>
                <c:pt idx="97">
                  <c:v>2.4384175167952225</c:v>
                </c:pt>
                <c:pt idx="98">
                  <c:v>2.4632993281910922</c:v>
                </c:pt>
                <c:pt idx="99">
                  <c:v>2.488181139586962</c:v>
                </c:pt>
                <c:pt idx="100">
                  <c:v>2.5130629509828317</c:v>
                </c:pt>
                <c:pt idx="101">
                  <c:v>2.537944762378701</c:v>
                </c:pt>
                <c:pt idx="102">
                  <c:v>2.5628265737745708</c:v>
                </c:pt>
                <c:pt idx="103">
                  <c:v>2.5877083851704406</c:v>
                </c:pt>
                <c:pt idx="104">
                  <c:v>2.6125901965663103</c:v>
                </c:pt>
                <c:pt idx="105">
                  <c:v>2.6374720079621796</c:v>
                </c:pt>
                <c:pt idx="106">
                  <c:v>2.6623538193580494</c:v>
                </c:pt>
                <c:pt idx="107">
                  <c:v>2.6872356307539187</c:v>
                </c:pt>
                <c:pt idx="108">
                  <c:v>2.7121174421497884</c:v>
                </c:pt>
                <c:pt idx="109">
                  <c:v>2.7369992535456582</c:v>
                </c:pt>
                <c:pt idx="110">
                  <c:v>2.761881064941528</c:v>
                </c:pt>
                <c:pt idx="111">
                  <c:v>2.7867628763373973</c:v>
                </c:pt>
                <c:pt idx="112">
                  <c:v>2.811644687733267</c:v>
                </c:pt>
                <c:pt idx="113">
                  <c:v>2.8365264991291368</c:v>
                </c:pt>
                <c:pt idx="114">
                  <c:v>2.8614083105250061</c:v>
                </c:pt>
                <c:pt idx="115">
                  <c:v>2.8862901219208759</c:v>
                </c:pt>
                <c:pt idx="116">
                  <c:v>2.9111719333167452</c:v>
                </c:pt>
                <c:pt idx="117">
                  <c:v>2.9360537447126149</c:v>
                </c:pt>
                <c:pt idx="118">
                  <c:v>2.9609355561084847</c:v>
                </c:pt>
                <c:pt idx="119">
                  <c:v>2.9858173675043544</c:v>
                </c:pt>
                <c:pt idx="120">
                  <c:v>3.0106991789002238</c:v>
                </c:pt>
                <c:pt idx="121">
                  <c:v>3.0355809902960935</c:v>
                </c:pt>
                <c:pt idx="122">
                  <c:v>3.0604628016919633</c:v>
                </c:pt>
                <c:pt idx="123">
                  <c:v>3.085344613087833</c:v>
                </c:pt>
                <c:pt idx="124">
                  <c:v>3.1102264244837023</c:v>
                </c:pt>
                <c:pt idx="125">
                  <c:v>3.1351082358795717</c:v>
                </c:pt>
                <c:pt idx="126">
                  <c:v>3.1599900472754419</c:v>
                </c:pt>
                <c:pt idx="127">
                  <c:v>3.1848718586713112</c:v>
                </c:pt>
                <c:pt idx="128">
                  <c:v>3.2097536700671809</c:v>
                </c:pt>
                <c:pt idx="129">
                  <c:v>3.2346354814630502</c:v>
                </c:pt>
                <c:pt idx="130">
                  <c:v>3.2595172928589204</c:v>
                </c:pt>
                <c:pt idx="131">
                  <c:v>3.2843991042547898</c:v>
                </c:pt>
                <c:pt idx="132">
                  <c:v>3.3092809156506595</c:v>
                </c:pt>
                <c:pt idx="133">
                  <c:v>3.3341627270465288</c:v>
                </c:pt>
                <c:pt idx="134">
                  <c:v>3.359044538442399</c:v>
                </c:pt>
                <c:pt idx="135">
                  <c:v>3.3839263498382683</c:v>
                </c:pt>
                <c:pt idx="136">
                  <c:v>3.4088081612341377</c:v>
                </c:pt>
                <c:pt idx="137">
                  <c:v>3.4336899726300074</c:v>
                </c:pt>
                <c:pt idx="138">
                  <c:v>3.4585717840258776</c:v>
                </c:pt>
                <c:pt idx="139">
                  <c:v>3.4834535954217469</c:v>
                </c:pt>
                <c:pt idx="140">
                  <c:v>3.5083354068176162</c:v>
                </c:pt>
                <c:pt idx="141">
                  <c:v>3.533217218213486</c:v>
                </c:pt>
                <c:pt idx="142">
                  <c:v>3.5580990296093553</c:v>
                </c:pt>
                <c:pt idx="143">
                  <c:v>3.5829808410052255</c:v>
                </c:pt>
                <c:pt idx="144">
                  <c:v>3.6078626524010948</c:v>
                </c:pt>
                <c:pt idx="145">
                  <c:v>3.6327444637969641</c:v>
                </c:pt>
                <c:pt idx="146">
                  <c:v>3.6576262751928339</c:v>
                </c:pt>
                <c:pt idx="147">
                  <c:v>3.6825080865887037</c:v>
                </c:pt>
                <c:pt idx="148">
                  <c:v>3.7073898979845734</c:v>
                </c:pt>
                <c:pt idx="149">
                  <c:v>3.7322717093804427</c:v>
                </c:pt>
                <c:pt idx="150">
                  <c:v>3.757153520776312</c:v>
                </c:pt>
                <c:pt idx="151">
                  <c:v>3.7820353321721822</c:v>
                </c:pt>
                <c:pt idx="152">
                  <c:v>3.806917143568052</c:v>
                </c:pt>
                <c:pt idx="153">
                  <c:v>3.8317989549639213</c:v>
                </c:pt>
                <c:pt idx="154">
                  <c:v>3.8566807663597906</c:v>
                </c:pt>
                <c:pt idx="155">
                  <c:v>3.8815625777556608</c:v>
                </c:pt>
                <c:pt idx="156">
                  <c:v>3.9064443891515301</c:v>
                </c:pt>
                <c:pt idx="157">
                  <c:v>3.9313262005473999</c:v>
                </c:pt>
                <c:pt idx="158">
                  <c:v>3.9562080119432692</c:v>
                </c:pt>
                <c:pt idx="159">
                  <c:v>3.9810898233391394</c:v>
                </c:pt>
                <c:pt idx="160">
                  <c:v>4.0059716347350092</c:v>
                </c:pt>
                <c:pt idx="161">
                  <c:v>4.0308534461308785</c:v>
                </c:pt>
                <c:pt idx="162">
                  <c:v>4.0557352575267478</c:v>
                </c:pt>
                <c:pt idx="163">
                  <c:v>4.080617068922618</c:v>
                </c:pt>
                <c:pt idx="164">
                  <c:v>4.1054988803184873</c:v>
                </c:pt>
                <c:pt idx="165">
                  <c:v>4.1303806917143566</c:v>
                </c:pt>
                <c:pt idx="166">
                  <c:v>4.1552625031102259</c:v>
                </c:pt>
                <c:pt idx="167">
                  <c:v>4.1801443145060961</c:v>
                </c:pt>
                <c:pt idx="168">
                  <c:v>4.2050261259019655</c:v>
                </c:pt>
                <c:pt idx="169">
                  <c:v>4.2299079372978357</c:v>
                </c:pt>
                <c:pt idx="170">
                  <c:v>4.254789748693705</c:v>
                </c:pt>
                <c:pt idx="171">
                  <c:v>4.2796715600895743</c:v>
                </c:pt>
                <c:pt idx="172">
                  <c:v>4.3045533714854445</c:v>
                </c:pt>
                <c:pt idx="173">
                  <c:v>4.3294351828813138</c:v>
                </c:pt>
                <c:pt idx="174">
                  <c:v>4.3543169942771831</c:v>
                </c:pt>
                <c:pt idx="175">
                  <c:v>4.3791988056730524</c:v>
                </c:pt>
                <c:pt idx="176">
                  <c:v>4.4040806170689226</c:v>
                </c:pt>
                <c:pt idx="177">
                  <c:v>4.4289624284647919</c:v>
                </c:pt>
                <c:pt idx="178">
                  <c:v>4.4538442398606621</c:v>
                </c:pt>
                <c:pt idx="179">
                  <c:v>4.4787260512565314</c:v>
                </c:pt>
                <c:pt idx="180">
                  <c:v>4.5036078626524016</c:v>
                </c:pt>
                <c:pt idx="181">
                  <c:v>4.528489674048271</c:v>
                </c:pt>
                <c:pt idx="182">
                  <c:v>4.5533714854441403</c:v>
                </c:pt>
                <c:pt idx="183">
                  <c:v>4.5782532968400096</c:v>
                </c:pt>
                <c:pt idx="184">
                  <c:v>4.6031351082358798</c:v>
                </c:pt>
                <c:pt idx="185">
                  <c:v>4.6280169196317491</c:v>
                </c:pt>
                <c:pt idx="186">
                  <c:v>4.6528987310276184</c:v>
                </c:pt>
                <c:pt idx="187">
                  <c:v>4.6777805424234886</c:v>
                </c:pt>
                <c:pt idx="188">
                  <c:v>4.7026623538193579</c:v>
                </c:pt>
                <c:pt idx="189">
                  <c:v>4.7275441652152281</c:v>
                </c:pt>
                <c:pt idx="190">
                  <c:v>4.7524259766110974</c:v>
                </c:pt>
                <c:pt idx="191">
                  <c:v>4.7773077880069668</c:v>
                </c:pt>
                <c:pt idx="192">
                  <c:v>4.802189599402837</c:v>
                </c:pt>
                <c:pt idx="193">
                  <c:v>4.8270714107987063</c:v>
                </c:pt>
                <c:pt idx="194">
                  <c:v>4.8519532221945756</c:v>
                </c:pt>
                <c:pt idx="195">
                  <c:v>4.8768350335904449</c:v>
                </c:pt>
                <c:pt idx="196">
                  <c:v>4.9017168449863142</c:v>
                </c:pt>
                <c:pt idx="197">
                  <c:v>4.9265986563821844</c:v>
                </c:pt>
                <c:pt idx="198">
                  <c:v>4.9514804677780546</c:v>
                </c:pt>
                <c:pt idx="199">
                  <c:v>4.9763622791739239</c:v>
                </c:pt>
                <c:pt idx="200">
                  <c:v>5.0012440905697932</c:v>
                </c:pt>
                <c:pt idx="201">
                  <c:v>5.0261259019656634</c:v>
                </c:pt>
                <c:pt idx="202">
                  <c:v>5.0510077133615328</c:v>
                </c:pt>
                <c:pt idx="203">
                  <c:v>5.0758895247574021</c:v>
                </c:pt>
                <c:pt idx="204">
                  <c:v>5.1007713361532714</c:v>
                </c:pt>
                <c:pt idx="205">
                  <c:v>5.1256531475491416</c:v>
                </c:pt>
                <c:pt idx="206">
                  <c:v>5.1505349589450109</c:v>
                </c:pt>
                <c:pt idx="207">
                  <c:v>5.1754167703408811</c:v>
                </c:pt>
                <c:pt idx="208">
                  <c:v>5.2002985817367504</c:v>
                </c:pt>
                <c:pt idx="209">
                  <c:v>5.2251803931326206</c:v>
                </c:pt>
                <c:pt idx="210">
                  <c:v>5.2500622045284899</c:v>
                </c:pt>
                <c:pt idx="211">
                  <c:v>5.2749440159243592</c:v>
                </c:pt>
                <c:pt idx="212">
                  <c:v>5.2998258273202286</c:v>
                </c:pt>
                <c:pt idx="213">
                  <c:v>5.3247076387160988</c:v>
                </c:pt>
                <c:pt idx="214">
                  <c:v>5.3495894501119681</c:v>
                </c:pt>
                <c:pt idx="215">
                  <c:v>5.3744712615078374</c:v>
                </c:pt>
                <c:pt idx="216">
                  <c:v>5.3993530729037076</c:v>
                </c:pt>
                <c:pt idx="217">
                  <c:v>5.4242348842995769</c:v>
                </c:pt>
                <c:pt idx="218">
                  <c:v>5.4491166956954471</c:v>
                </c:pt>
                <c:pt idx="219">
                  <c:v>5.4739985070913164</c:v>
                </c:pt>
                <c:pt idx="220">
                  <c:v>5.4988803184871857</c:v>
                </c:pt>
                <c:pt idx="221">
                  <c:v>5.5237621298830559</c:v>
                </c:pt>
                <c:pt idx="222">
                  <c:v>5.5486439412789252</c:v>
                </c:pt>
                <c:pt idx="223">
                  <c:v>5.5735257526747946</c:v>
                </c:pt>
                <c:pt idx="224">
                  <c:v>5.5984075640706639</c:v>
                </c:pt>
                <c:pt idx="225">
                  <c:v>5.6232893754665341</c:v>
                </c:pt>
                <c:pt idx="226">
                  <c:v>5.6481711868624034</c:v>
                </c:pt>
                <c:pt idx="227">
                  <c:v>5.6730529982582736</c:v>
                </c:pt>
                <c:pt idx="228">
                  <c:v>5.6979348096541429</c:v>
                </c:pt>
                <c:pt idx="229">
                  <c:v>5.7228166210500122</c:v>
                </c:pt>
                <c:pt idx="230">
                  <c:v>5.7476984324458824</c:v>
                </c:pt>
                <c:pt idx="231">
                  <c:v>5.7725802438417517</c:v>
                </c:pt>
                <c:pt idx="232">
                  <c:v>5.797462055237621</c:v>
                </c:pt>
                <c:pt idx="233">
                  <c:v>5.8223438666334904</c:v>
                </c:pt>
                <c:pt idx="234">
                  <c:v>5.8472256780293606</c:v>
                </c:pt>
                <c:pt idx="235">
                  <c:v>5.8721074894252299</c:v>
                </c:pt>
                <c:pt idx="236">
                  <c:v>5.8969893008211001</c:v>
                </c:pt>
                <c:pt idx="237">
                  <c:v>5.9218711122169694</c:v>
                </c:pt>
                <c:pt idx="238">
                  <c:v>5.9467529236128396</c:v>
                </c:pt>
                <c:pt idx="239">
                  <c:v>5.9716347350087089</c:v>
                </c:pt>
                <c:pt idx="240">
                  <c:v>5.9965165464045782</c:v>
                </c:pt>
                <c:pt idx="241">
                  <c:v>6.0213983578004475</c:v>
                </c:pt>
                <c:pt idx="242">
                  <c:v>6.0462801691963177</c:v>
                </c:pt>
                <c:pt idx="243">
                  <c:v>6.071161980592187</c:v>
                </c:pt>
                <c:pt idx="244">
                  <c:v>6.0960437919880563</c:v>
                </c:pt>
                <c:pt idx="245">
                  <c:v>6.1209256033839265</c:v>
                </c:pt>
                <c:pt idx="246">
                  <c:v>6.1458074147797959</c:v>
                </c:pt>
                <c:pt idx="247">
                  <c:v>6.1706892261756661</c:v>
                </c:pt>
                <c:pt idx="248">
                  <c:v>6.1955710375715354</c:v>
                </c:pt>
                <c:pt idx="249">
                  <c:v>6.2204528489674047</c:v>
                </c:pt>
                <c:pt idx="250">
                  <c:v>6.2453346603632749</c:v>
                </c:pt>
                <c:pt idx="251">
                  <c:v>6.2702164717591433</c:v>
                </c:pt>
                <c:pt idx="252">
                  <c:v>6.2950982831550135</c:v>
                </c:pt>
                <c:pt idx="253">
                  <c:v>6.3199800945508837</c:v>
                </c:pt>
                <c:pt idx="254">
                  <c:v>6.3448619059467521</c:v>
                </c:pt>
                <c:pt idx="255">
                  <c:v>6.3697437173426223</c:v>
                </c:pt>
                <c:pt idx="256">
                  <c:v>6.3946255287384917</c:v>
                </c:pt>
                <c:pt idx="257">
                  <c:v>6.4195073401343619</c:v>
                </c:pt>
                <c:pt idx="258">
                  <c:v>6.4443891515302321</c:v>
                </c:pt>
                <c:pt idx="259">
                  <c:v>6.4692709629261005</c:v>
                </c:pt>
                <c:pt idx="260">
                  <c:v>6.4941527743219707</c:v>
                </c:pt>
                <c:pt idx="261">
                  <c:v>6.5190345857178409</c:v>
                </c:pt>
                <c:pt idx="262">
                  <c:v>6.5439163971137093</c:v>
                </c:pt>
                <c:pt idx="263">
                  <c:v>6.5687982085095795</c:v>
                </c:pt>
                <c:pt idx="264">
                  <c:v>6.5936800199054488</c:v>
                </c:pt>
                <c:pt idx="265">
                  <c:v>6.618561831301319</c:v>
                </c:pt>
                <c:pt idx="266">
                  <c:v>6.6434436426971892</c:v>
                </c:pt>
                <c:pt idx="267">
                  <c:v>6.6683254540930577</c:v>
                </c:pt>
                <c:pt idx="268">
                  <c:v>6.6932072654889279</c:v>
                </c:pt>
                <c:pt idx="269">
                  <c:v>6.7180890768847981</c:v>
                </c:pt>
                <c:pt idx="270">
                  <c:v>6.7429708882806665</c:v>
                </c:pt>
                <c:pt idx="271">
                  <c:v>6.7678526996765367</c:v>
                </c:pt>
                <c:pt idx="272">
                  <c:v>6.7927345110724051</c:v>
                </c:pt>
                <c:pt idx="273">
                  <c:v>6.8176163224682753</c:v>
                </c:pt>
                <c:pt idx="274">
                  <c:v>6.8424981338641455</c:v>
                </c:pt>
                <c:pt idx="275">
                  <c:v>6.8673799452600148</c:v>
                </c:pt>
                <c:pt idx="276">
                  <c:v>6.892261756655885</c:v>
                </c:pt>
                <c:pt idx="277">
                  <c:v>6.9171435680517552</c:v>
                </c:pt>
                <c:pt idx="278">
                  <c:v>6.9420253794476237</c:v>
                </c:pt>
                <c:pt idx="279">
                  <c:v>6.9669071908434939</c:v>
                </c:pt>
                <c:pt idx="280">
                  <c:v>6.9917890022393623</c:v>
                </c:pt>
                <c:pt idx="281">
                  <c:v>7.0166708136352325</c:v>
                </c:pt>
                <c:pt idx="282">
                  <c:v>7.0415526250311027</c:v>
                </c:pt>
                <c:pt idx="283">
                  <c:v>7.066434436426972</c:v>
                </c:pt>
                <c:pt idx="284">
                  <c:v>7.0913162478228413</c:v>
                </c:pt>
                <c:pt idx="285">
                  <c:v>7.1161980592187106</c:v>
                </c:pt>
                <c:pt idx="286">
                  <c:v>7.1410798706145808</c:v>
                </c:pt>
                <c:pt idx="287">
                  <c:v>7.165961682010451</c:v>
                </c:pt>
                <c:pt idx="288">
                  <c:v>7.1908434934063195</c:v>
                </c:pt>
                <c:pt idx="289">
                  <c:v>7.2157253048021897</c:v>
                </c:pt>
                <c:pt idx="290">
                  <c:v>7.2406071161980599</c:v>
                </c:pt>
                <c:pt idx="291">
                  <c:v>7.2654889275939283</c:v>
                </c:pt>
                <c:pt idx="292">
                  <c:v>7.2903707389897985</c:v>
                </c:pt>
                <c:pt idx="293">
                  <c:v>7.3152525503856678</c:v>
                </c:pt>
                <c:pt idx="294">
                  <c:v>7.340134361781538</c:v>
                </c:pt>
                <c:pt idx="295">
                  <c:v>7.3650161731774073</c:v>
                </c:pt>
                <c:pt idx="296">
                  <c:v>7.3898979845732766</c:v>
                </c:pt>
                <c:pt idx="297">
                  <c:v>7.4147797959691468</c:v>
                </c:pt>
                <c:pt idx="298">
                  <c:v>7.439661607365017</c:v>
                </c:pt>
                <c:pt idx="299">
                  <c:v>7.4645434187608855</c:v>
                </c:pt>
                <c:pt idx="300">
                  <c:v>7.4894252301567557</c:v>
                </c:pt>
                <c:pt idx="301">
                  <c:v>7.5143070415526241</c:v>
                </c:pt>
                <c:pt idx="302">
                  <c:v>7.5391888529484943</c:v>
                </c:pt>
                <c:pt idx="303">
                  <c:v>7.5640706643443645</c:v>
                </c:pt>
                <c:pt idx="304">
                  <c:v>7.5889524757402338</c:v>
                </c:pt>
                <c:pt idx="305">
                  <c:v>7.613834287136104</c:v>
                </c:pt>
                <c:pt idx="306">
                  <c:v>7.6387160985319742</c:v>
                </c:pt>
                <c:pt idx="307">
                  <c:v>7.6635979099278426</c:v>
                </c:pt>
                <c:pt idx="308">
                  <c:v>7.6884797213237128</c:v>
                </c:pt>
                <c:pt idx="309">
                  <c:v>7.7133615327195812</c:v>
                </c:pt>
                <c:pt idx="310">
                  <c:v>7.7382433441154514</c:v>
                </c:pt>
                <c:pt idx="311">
                  <c:v>7.7631251555113217</c:v>
                </c:pt>
                <c:pt idx="312">
                  <c:v>7.7880069669071901</c:v>
                </c:pt>
                <c:pt idx="313">
                  <c:v>7.8128887783030603</c:v>
                </c:pt>
                <c:pt idx="314">
                  <c:v>7.8377705896989296</c:v>
                </c:pt>
                <c:pt idx="315">
                  <c:v>7.8626524010947998</c:v>
                </c:pt>
                <c:pt idx="316">
                  <c:v>7.88753421249067</c:v>
                </c:pt>
                <c:pt idx="317">
                  <c:v>7.9124160238865384</c:v>
                </c:pt>
                <c:pt idx="318">
                  <c:v>7.9372978352824086</c:v>
                </c:pt>
                <c:pt idx="319">
                  <c:v>7.9621796466782788</c:v>
                </c:pt>
                <c:pt idx="320">
                  <c:v>7.9870614580741472</c:v>
                </c:pt>
                <c:pt idx="321">
                  <c:v>8.0119432694700183</c:v>
                </c:pt>
                <c:pt idx="322">
                  <c:v>8.0368250808658868</c:v>
                </c:pt>
                <c:pt idx="323">
                  <c:v>8.061706892261757</c:v>
                </c:pt>
                <c:pt idx="324">
                  <c:v>8.0865887036576272</c:v>
                </c:pt>
                <c:pt idx="325">
                  <c:v>8.1114705150534956</c:v>
                </c:pt>
                <c:pt idx="326">
                  <c:v>8.1363523264493658</c:v>
                </c:pt>
                <c:pt idx="327">
                  <c:v>8.161234137845236</c:v>
                </c:pt>
                <c:pt idx="328">
                  <c:v>8.1861159492411044</c:v>
                </c:pt>
                <c:pt idx="329">
                  <c:v>8.2109977606369746</c:v>
                </c:pt>
                <c:pt idx="330">
                  <c:v>8.235879572032843</c:v>
                </c:pt>
                <c:pt idx="331">
                  <c:v>8.2607613834287132</c:v>
                </c:pt>
                <c:pt idx="332">
                  <c:v>8.2856431948245834</c:v>
                </c:pt>
                <c:pt idx="333">
                  <c:v>8.3105250062204519</c:v>
                </c:pt>
                <c:pt idx="334">
                  <c:v>8.3354068176163221</c:v>
                </c:pt>
                <c:pt idx="335">
                  <c:v>8.3602886290121923</c:v>
                </c:pt>
                <c:pt idx="336">
                  <c:v>8.3851704404080607</c:v>
                </c:pt>
                <c:pt idx="337">
                  <c:v>8.4100522518039309</c:v>
                </c:pt>
                <c:pt idx="338">
                  <c:v>8.4349340631998011</c:v>
                </c:pt>
                <c:pt idx="339">
                  <c:v>8.4598158745956713</c:v>
                </c:pt>
                <c:pt idx="340">
                  <c:v>8.4846976859915415</c:v>
                </c:pt>
                <c:pt idx="341">
                  <c:v>8.5095794973874099</c:v>
                </c:pt>
                <c:pt idx="342">
                  <c:v>8.5344613087832801</c:v>
                </c:pt>
                <c:pt idx="343">
                  <c:v>8.5593431201791486</c:v>
                </c:pt>
                <c:pt idx="344">
                  <c:v>8.5842249315750188</c:v>
                </c:pt>
                <c:pt idx="345">
                  <c:v>8.609106742970889</c:v>
                </c:pt>
                <c:pt idx="346">
                  <c:v>8.6339885543667574</c:v>
                </c:pt>
                <c:pt idx="347">
                  <c:v>8.6588703657626276</c:v>
                </c:pt>
                <c:pt idx="348">
                  <c:v>8.6837521771584978</c:v>
                </c:pt>
                <c:pt idx="349">
                  <c:v>8.7086339885543662</c:v>
                </c:pt>
                <c:pt idx="350">
                  <c:v>8.7335157999502364</c:v>
                </c:pt>
                <c:pt idx="351">
                  <c:v>8.7583976113461048</c:v>
                </c:pt>
                <c:pt idx="352">
                  <c:v>8.783279422741975</c:v>
                </c:pt>
                <c:pt idx="353">
                  <c:v>8.8081612341378452</c:v>
                </c:pt>
                <c:pt idx="354">
                  <c:v>8.8330430455337137</c:v>
                </c:pt>
                <c:pt idx="355">
                  <c:v>8.8579248569295839</c:v>
                </c:pt>
                <c:pt idx="356">
                  <c:v>8.8828066683254541</c:v>
                </c:pt>
                <c:pt idx="357">
                  <c:v>8.9076884797213243</c:v>
                </c:pt>
                <c:pt idx="358">
                  <c:v>8.9325702911171945</c:v>
                </c:pt>
                <c:pt idx="359">
                  <c:v>8.9574521025130629</c:v>
                </c:pt>
                <c:pt idx="360">
                  <c:v>8.9823339139089331</c:v>
                </c:pt>
                <c:pt idx="361">
                  <c:v>9.0072157253048033</c:v>
                </c:pt>
                <c:pt idx="362">
                  <c:v>9.0320975367006717</c:v>
                </c:pt>
                <c:pt idx="363">
                  <c:v>9.0569793480965419</c:v>
                </c:pt>
                <c:pt idx="364">
                  <c:v>9.0818611594924121</c:v>
                </c:pt>
                <c:pt idx="365">
                  <c:v>9.1067429708882806</c:v>
                </c:pt>
                <c:pt idx="366">
                  <c:v>9.1316247822841508</c:v>
                </c:pt>
                <c:pt idx="367">
                  <c:v>9.1565065936800192</c:v>
                </c:pt>
                <c:pt idx="368">
                  <c:v>9.1813884050758894</c:v>
                </c:pt>
                <c:pt idx="369">
                  <c:v>9.2062702164717596</c:v>
                </c:pt>
                <c:pt idx="370">
                  <c:v>9.231152027867628</c:v>
                </c:pt>
                <c:pt idx="371">
                  <c:v>9.2560338392634982</c:v>
                </c:pt>
                <c:pt idx="372">
                  <c:v>9.2809156506593666</c:v>
                </c:pt>
                <c:pt idx="373">
                  <c:v>9.3057974620552368</c:v>
                </c:pt>
                <c:pt idx="374">
                  <c:v>9.330679273451107</c:v>
                </c:pt>
                <c:pt idx="375">
                  <c:v>9.3555610848469772</c:v>
                </c:pt>
                <c:pt idx="376">
                  <c:v>9.3804428962428474</c:v>
                </c:pt>
                <c:pt idx="377">
                  <c:v>9.4053247076387159</c:v>
                </c:pt>
                <c:pt idx="378">
                  <c:v>9.4302065190345861</c:v>
                </c:pt>
                <c:pt idx="379">
                  <c:v>9.4550883304304563</c:v>
                </c:pt>
                <c:pt idx="380">
                  <c:v>9.4799701418263247</c:v>
                </c:pt>
                <c:pt idx="381">
                  <c:v>9.5048519532221949</c:v>
                </c:pt>
                <c:pt idx="382">
                  <c:v>9.5297337646180651</c:v>
                </c:pt>
                <c:pt idx="383">
                  <c:v>9.5546155760139335</c:v>
                </c:pt>
                <c:pt idx="384">
                  <c:v>9.5794973874098037</c:v>
                </c:pt>
                <c:pt idx="385">
                  <c:v>9.6043791988056739</c:v>
                </c:pt>
                <c:pt idx="386">
                  <c:v>9.6292610102015423</c:v>
                </c:pt>
                <c:pt idx="387">
                  <c:v>9.6541428215974125</c:v>
                </c:pt>
                <c:pt idx="388">
                  <c:v>9.679024632993281</c:v>
                </c:pt>
                <c:pt idx="389">
                  <c:v>9.7039064443891512</c:v>
                </c:pt>
                <c:pt idx="390">
                  <c:v>9.7287882557850214</c:v>
                </c:pt>
                <c:pt idx="391">
                  <c:v>9.7536700671808898</c:v>
                </c:pt>
                <c:pt idx="392">
                  <c:v>9.77855187857676</c:v>
                </c:pt>
                <c:pt idx="393">
                  <c:v>9.8034336899726284</c:v>
                </c:pt>
                <c:pt idx="394">
                  <c:v>9.8283155013684986</c:v>
                </c:pt>
                <c:pt idx="395">
                  <c:v>9.8531973127643688</c:v>
                </c:pt>
                <c:pt idx="396">
                  <c:v>9.878079124160239</c:v>
                </c:pt>
                <c:pt idx="397">
                  <c:v>9.9029609355561092</c:v>
                </c:pt>
                <c:pt idx="398">
                  <c:v>9.9278427469519794</c:v>
                </c:pt>
                <c:pt idx="399">
                  <c:v>9.9527245583478479</c:v>
                </c:pt>
                <c:pt idx="400">
                  <c:v>9.9776063697437181</c:v>
                </c:pt>
                <c:pt idx="401">
                  <c:v>10.002488181139586</c:v>
                </c:pt>
                <c:pt idx="402">
                  <c:v>10.027369992535457</c:v>
                </c:pt>
                <c:pt idx="403">
                  <c:v>10.052251803931327</c:v>
                </c:pt>
                <c:pt idx="404">
                  <c:v>10.077133615327195</c:v>
                </c:pt>
                <c:pt idx="405">
                  <c:v>10.102015426723066</c:v>
                </c:pt>
                <c:pt idx="406">
                  <c:v>10.126897238118936</c:v>
                </c:pt>
                <c:pt idx="407">
                  <c:v>10.151779049514804</c:v>
                </c:pt>
                <c:pt idx="408">
                  <c:v>10.176660860910674</c:v>
                </c:pt>
                <c:pt idx="409">
                  <c:v>10.201542672306543</c:v>
                </c:pt>
                <c:pt idx="410">
                  <c:v>10.226424483702413</c:v>
                </c:pt>
                <c:pt idx="411">
                  <c:v>10.251306295098283</c:v>
                </c:pt>
                <c:pt idx="412">
                  <c:v>10.276188106494152</c:v>
                </c:pt>
                <c:pt idx="413">
                  <c:v>10.301069917890022</c:v>
                </c:pt>
                <c:pt idx="414">
                  <c:v>10.325951729285892</c:v>
                </c:pt>
                <c:pt idx="415">
                  <c:v>10.350833540681762</c:v>
                </c:pt>
                <c:pt idx="416">
                  <c:v>10.375715352077632</c:v>
                </c:pt>
                <c:pt idx="417">
                  <c:v>10.400597163473501</c:v>
                </c:pt>
                <c:pt idx="418">
                  <c:v>10.425478974869371</c:v>
                </c:pt>
                <c:pt idx="419">
                  <c:v>10.450360786265241</c:v>
                </c:pt>
                <c:pt idx="420">
                  <c:v>10.47524259766111</c:v>
                </c:pt>
                <c:pt idx="421">
                  <c:v>10.50012440905698</c:v>
                </c:pt>
                <c:pt idx="422">
                  <c:v>10.525006220452848</c:v>
                </c:pt>
                <c:pt idx="423">
                  <c:v>10.549888031848718</c:v>
                </c:pt>
                <c:pt idx="424">
                  <c:v>10.574769843244589</c:v>
                </c:pt>
                <c:pt idx="425">
                  <c:v>10.599651654640457</c:v>
                </c:pt>
                <c:pt idx="426">
                  <c:v>10.624533466036327</c:v>
                </c:pt>
                <c:pt idx="427">
                  <c:v>10.649415277432198</c:v>
                </c:pt>
                <c:pt idx="428">
                  <c:v>10.674297088828066</c:v>
                </c:pt>
                <c:pt idx="429">
                  <c:v>10.699178900223936</c:v>
                </c:pt>
                <c:pt idx="430">
                  <c:v>10.724060711619805</c:v>
                </c:pt>
                <c:pt idx="431">
                  <c:v>10.748942523015675</c:v>
                </c:pt>
                <c:pt idx="432">
                  <c:v>10.773824334411545</c:v>
                </c:pt>
                <c:pt idx="433">
                  <c:v>10.798706145807415</c:v>
                </c:pt>
                <c:pt idx="434">
                  <c:v>10.823587957203284</c:v>
                </c:pt>
                <c:pt idx="435">
                  <c:v>10.848469768599154</c:v>
                </c:pt>
                <c:pt idx="436">
                  <c:v>10.873351579995024</c:v>
                </c:pt>
                <c:pt idx="437">
                  <c:v>10.898233391390894</c:v>
                </c:pt>
                <c:pt idx="438">
                  <c:v>10.923115202786763</c:v>
                </c:pt>
                <c:pt idx="439">
                  <c:v>10.947997014182633</c:v>
                </c:pt>
                <c:pt idx="440">
                  <c:v>10.972878825578503</c:v>
                </c:pt>
                <c:pt idx="441">
                  <c:v>10.997760636974371</c:v>
                </c:pt>
                <c:pt idx="442">
                  <c:v>11.022642448370242</c:v>
                </c:pt>
                <c:pt idx="443">
                  <c:v>11.047524259766112</c:v>
                </c:pt>
                <c:pt idx="444">
                  <c:v>11.07240607116198</c:v>
                </c:pt>
                <c:pt idx="445">
                  <c:v>11.09728788255785</c:v>
                </c:pt>
                <c:pt idx="446">
                  <c:v>11.122169693953719</c:v>
                </c:pt>
                <c:pt idx="447">
                  <c:v>11.147051505349589</c:v>
                </c:pt>
                <c:pt idx="448">
                  <c:v>11.171933316745459</c:v>
                </c:pt>
                <c:pt idx="449">
                  <c:v>11.196815128141328</c:v>
                </c:pt>
                <c:pt idx="450">
                  <c:v>11.221696939537198</c:v>
                </c:pt>
                <c:pt idx="451">
                  <c:v>11.246578750933068</c:v>
                </c:pt>
                <c:pt idx="452">
                  <c:v>11.271460562328937</c:v>
                </c:pt>
                <c:pt idx="453">
                  <c:v>11.296342373724807</c:v>
                </c:pt>
                <c:pt idx="454">
                  <c:v>11.321224185120677</c:v>
                </c:pt>
                <c:pt idx="455">
                  <c:v>11.346105996516547</c:v>
                </c:pt>
                <c:pt idx="456">
                  <c:v>11.370987807912417</c:v>
                </c:pt>
                <c:pt idx="457">
                  <c:v>11.395869619308286</c:v>
                </c:pt>
                <c:pt idx="458">
                  <c:v>11.420751430704156</c:v>
                </c:pt>
                <c:pt idx="459">
                  <c:v>11.445633242100024</c:v>
                </c:pt>
                <c:pt idx="460">
                  <c:v>11.470515053495895</c:v>
                </c:pt>
                <c:pt idx="461">
                  <c:v>11.495396864891765</c:v>
                </c:pt>
                <c:pt idx="462">
                  <c:v>11.520278676287633</c:v>
                </c:pt>
                <c:pt idx="463">
                  <c:v>11.545160487683503</c:v>
                </c:pt>
                <c:pt idx="464">
                  <c:v>11.570042299079374</c:v>
                </c:pt>
                <c:pt idx="465">
                  <c:v>11.594924110475242</c:v>
                </c:pt>
                <c:pt idx="466">
                  <c:v>11.619805921871112</c:v>
                </c:pt>
                <c:pt idx="467">
                  <c:v>11.644687733266981</c:v>
                </c:pt>
                <c:pt idx="468">
                  <c:v>11.669569544662851</c:v>
                </c:pt>
                <c:pt idx="469">
                  <c:v>11.694451356058721</c:v>
                </c:pt>
                <c:pt idx="470">
                  <c:v>11.71933316745459</c:v>
                </c:pt>
                <c:pt idx="471">
                  <c:v>11.74421497885046</c:v>
                </c:pt>
                <c:pt idx="472">
                  <c:v>11.76909679024633</c:v>
                </c:pt>
                <c:pt idx="473">
                  <c:v>11.7939786016422</c:v>
                </c:pt>
                <c:pt idx="474">
                  <c:v>11.81886041303807</c:v>
                </c:pt>
                <c:pt idx="475">
                  <c:v>11.843742224433939</c:v>
                </c:pt>
                <c:pt idx="476">
                  <c:v>11.868624035829809</c:v>
                </c:pt>
                <c:pt idx="477">
                  <c:v>11.893505847225679</c:v>
                </c:pt>
                <c:pt idx="478">
                  <c:v>11.918387658621548</c:v>
                </c:pt>
                <c:pt idx="479">
                  <c:v>11.943269470017418</c:v>
                </c:pt>
                <c:pt idx="480">
                  <c:v>11.968151281413286</c:v>
                </c:pt>
                <c:pt idx="481">
                  <c:v>11.993033092809156</c:v>
                </c:pt>
                <c:pt idx="482">
                  <c:v>12.017914904205027</c:v>
                </c:pt>
                <c:pt idx="483">
                  <c:v>12.042796715600895</c:v>
                </c:pt>
                <c:pt idx="484">
                  <c:v>12.067678526996765</c:v>
                </c:pt>
                <c:pt idx="485">
                  <c:v>12.092560338392635</c:v>
                </c:pt>
                <c:pt idx="486">
                  <c:v>12.117442149788504</c:v>
                </c:pt>
                <c:pt idx="487">
                  <c:v>12.142323961184374</c:v>
                </c:pt>
                <c:pt idx="488">
                  <c:v>12.167205772580242</c:v>
                </c:pt>
                <c:pt idx="489">
                  <c:v>12.192087583976113</c:v>
                </c:pt>
                <c:pt idx="490">
                  <c:v>12.216969395371983</c:v>
                </c:pt>
                <c:pt idx="491">
                  <c:v>12.241851206767853</c:v>
                </c:pt>
                <c:pt idx="492">
                  <c:v>12.266733018163723</c:v>
                </c:pt>
                <c:pt idx="493">
                  <c:v>12.291614829559592</c:v>
                </c:pt>
                <c:pt idx="494">
                  <c:v>12.316496640955462</c:v>
                </c:pt>
                <c:pt idx="495">
                  <c:v>12.341378452351332</c:v>
                </c:pt>
                <c:pt idx="496">
                  <c:v>12.366260263747201</c:v>
                </c:pt>
                <c:pt idx="497">
                  <c:v>12.391142075143071</c:v>
                </c:pt>
                <c:pt idx="498">
                  <c:v>12.416023886538941</c:v>
                </c:pt>
                <c:pt idx="499">
                  <c:v>12.440905697934809</c:v>
                </c:pt>
                <c:pt idx="500">
                  <c:v>12.46578750933068</c:v>
                </c:pt>
                <c:pt idx="501">
                  <c:v>12.49066932072655</c:v>
                </c:pt>
                <c:pt idx="502">
                  <c:v>12.515551132122418</c:v>
                </c:pt>
                <c:pt idx="503">
                  <c:v>12.540432943518287</c:v>
                </c:pt>
                <c:pt idx="504">
                  <c:v>12.565314754914159</c:v>
                </c:pt>
                <c:pt idx="505">
                  <c:v>12.590196566310027</c:v>
                </c:pt>
                <c:pt idx="506">
                  <c:v>12.615078377705895</c:v>
                </c:pt>
                <c:pt idx="507">
                  <c:v>12.639960189101767</c:v>
                </c:pt>
                <c:pt idx="508">
                  <c:v>12.664842000497636</c:v>
                </c:pt>
                <c:pt idx="509">
                  <c:v>12.689723811893504</c:v>
                </c:pt>
                <c:pt idx="510">
                  <c:v>12.714605623289376</c:v>
                </c:pt>
                <c:pt idx="511">
                  <c:v>12.739487434685245</c:v>
                </c:pt>
                <c:pt idx="512">
                  <c:v>12.764369246081115</c:v>
                </c:pt>
                <c:pt idx="513">
                  <c:v>12.789251057476983</c:v>
                </c:pt>
                <c:pt idx="514">
                  <c:v>12.814132868872855</c:v>
                </c:pt>
                <c:pt idx="515">
                  <c:v>12.839014680268724</c:v>
                </c:pt>
                <c:pt idx="516">
                  <c:v>12.863896491664592</c:v>
                </c:pt>
                <c:pt idx="517">
                  <c:v>12.888778303060464</c:v>
                </c:pt>
                <c:pt idx="518">
                  <c:v>12.913660114456333</c:v>
                </c:pt>
                <c:pt idx="519">
                  <c:v>12.938541925852201</c:v>
                </c:pt>
                <c:pt idx="520">
                  <c:v>12.963423737248073</c:v>
                </c:pt>
                <c:pt idx="521">
                  <c:v>12.988305548643941</c:v>
                </c:pt>
                <c:pt idx="522">
                  <c:v>13.01318736003981</c:v>
                </c:pt>
                <c:pt idx="523">
                  <c:v>13.038069171435682</c:v>
                </c:pt>
                <c:pt idx="524">
                  <c:v>13.06295098283155</c:v>
                </c:pt>
                <c:pt idx="525">
                  <c:v>13.087832794227419</c:v>
                </c:pt>
                <c:pt idx="526">
                  <c:v>13.112714605623291</c:v>
                </c:pt>
                <c:pt idx="527">
                  <c:v>13.137596417019159</c:v>
                </c:pt>
                <c:pt idx="528">
                  <c:v>13.162478228415027</c:v>
                </c:pt>
                <c:pt idx="529">
                  <c:v>13.187360039810898</c:v>
                </c:pt>
                <c:pt idx="530">
                  <c:v>13.212241851206768</c:v>
                </c:pt>
                <c:pt idx="531">
                  <c:v>13.237123662602638</c:v>
                </c:pt>
                <c:pt idx="532">
                  <c:v>13.262005473998506</c:v>
                </c:pt>
                <c:pt idx="533">
                  <c:v>13.286887285394378</c:v>
                </c:pt>
                <c:pt idx="534">
                  <c:v>13.311769096790247</c:v>
                </c:pt>
                <c:pt idx="535">
                  <c:v>13.336650908186115</c:v>
                </c:pt>
                <c:pt idx="536">
                  <c:v>13.361532719581987</c:v>
                </c:pt>
                <c:pt idx="537">
                  <c:v>13.386414530977856</c:v>
                </c:pt>
                <c:pt idx="538">
                  <c:v>13.411296342373724</c:v>
                </c:pt>
                <c:pt idx="539">
                  <c:v>13.436178153769596</c:v>
                </c:pt>
                <c:pt idx="540">
                  <c:v>13.461059965165465</c:v>
                </c:pt>
                <c:pt idx="541">
                  <c:v>13.485941776561333</c:v>
                </c:pt>
                <c:pt idx="542">
                  <c:v>13.510823587957201</c:v>
                </c:pt>
                <c:pt idx="543">
                  <c:v>13.535705399353073</c:v>
                </c:pt>
                <c:pt idx="544">
                  <c:v>13.560587210748942</c:v>
                </c:pt>
                <c:pt idx="545">
                  <c:v>13.58546902214481</c:v>
                </c:pt>
                <c:pt idx="546">
                  <c:v>13.610350833540682</c:v>
                </c:pt>
                <c:pt idx="547">
                  <c:v>13.635232644936551</c:v>
                </c:pt>
                <c:pt idx="548">
                  <c:v>13.660114456332421</c:v>
                </c:pt>
                <c:pt idx="549">
                  <c:v>13.684996267728291</c:v>
                </c:pt>
                <c:pt idx="550">
                  <c:v>13.709878079124159</c:v>
                </c:pt>
                <c:pt idx="551">
                  <c:v>13.73475989052003</c:v>
                </c:pt>
                <c:pt idx="552">
                  <c:v>13.7596417019159</c:v>
                </c:pt>
                <c:pt idx="553">
                  <c:v>13.78452351331177</c:v>
                </c:pt>
                <c:pt idx="554">
                  <c:v>13.809405324707638</c:v>
                </c:pt>
                <c:pt idx="555">
                  <c:v>13.83428713610351</c:v>
                </c:pt>
                <c:pt idx="556">
                  <c:v>13.859168947499379</c:v>
                </c:pt>
                <c:pt idx="557">
                  <c:v>13.884050758895247</c:v>
                </c:pt>
                <c:pt idx="558">
                  <c:v>13.908932570291116</c:v>
                </c:pt>
                <c:pt idx="559">
                  <c:v>13.933814381686988</c:v>
                </c:pt>
                <c:pt idx="560">
                  <c:v>13.958696193082856</c:v>
                </c:pt>
                <c:pt idx="561">
                  <c:v>13.983578004478725</c:v>
                </c:pt>
                <c:pt idx="562">
                  <c:v>14.008459815874597</c:v>
                </c:pt>
                <c:pt idx="563">
                  <c:v>14.033341627270465</c:v>
                </c:pt>
                <c:pt idx="564">
                  <c:v>14.058223438666333</c:v>
                </c:pt>
                <c:pt idx="565">
                  <c:v>14.083105250062205</c:v>
                </c:pt>
                <c:pt idx="566">
                  <c:v>14.107987061458074</c:v>
                </c:pt>
                <c:pt idx="567">
                  <c:v>14.132868872853944</c:v>
                </c:pt>
                <c:pt idx="568">
                  <c:v>14.157750684249814</c:v>
                </c:pt>
                <c:pt idx="569">
                  <c:v>14.182632495645683</c:v>
                </c:pt>
                <c:pt idx="570">
                  <c:v>14.207514307041553</c:v>
                </c:pt>
                <c:pt idx="571">
                  <c:v>14.232396118437421</c:v>
                </c:pt>
                <c:pt idx="572">
                  <c:v>14.257277929833293</c:v>
                </c:pt>
                <c:pt idx="573">
                  <c:v>14.282159741229162</c:v>
                </c:pt>
                <c:pt idx="574">
                  <c:v>14.30704155262503</c:v>
                </c:pt>
                <c:pt idx="575">
                  <c:v>14.331923364020902</c:v>
                </c:pt>
                <c:pt idx="576">
                  <c:v>14.35680517541677</c:v>
                </c:pt>
                <c:pt idx="577">
                  <c:v>14.381686986812639</c:v>
                </c:pt>
                <c:pt idx="578">
                  <c:v>14.406568798208511</c:v>
                </c:pt>
                <c:pt idx="579">
                  <c:v>14.431450609604379</c:v>
                </c:pt>
                <c:pt idx="580">
                  <c:v>14.456332421000248</c:v>
                </c:pt>
                <c:pt idx="581">
                  <c:v>14.48121423239612</c:v>
                </c:pt>
                <c:pt idx="582">
                  <c:v>14.506096043791988</c:v>
                </c:pt>
                <c:pt idx="583">
                  <c:v>14.530977855187857</c:v>
                </c:pt>
                <c:pt idx="584">
                  <c:v>14.555859666583729</c:v>
                </c:pt>
                <c:pt idx="585">
                  <c:v>14.580741477979597</c:v>
                </c:pt>
                <c:pt idx="586">
                  <c:v>14.605623289375465</c:v>
                </c:pt>
                <c:pt idx="587">
                  <c:v>14.630505100771336</c:v>
                </c:pt>
                <c:pt idx="588">
                  <c:v>14.655386912167206</c:v>
                </c:pt>
                <c:pt idx="589">
                  <c:v>14.680268723563076</c:v>
                </c:pt>
                <c:pt idx="590">
                  <c:v>14.705150534958944</c:v>
                </c:pt>
                <c:pt idx="591">
                  <c:v>14.730032346354815</c:v>
                </c:pt>
                <c:pt idx="592">
                  <c:v>14.754914157750685</c:v>
                </c:pt>
                <c:pt idx="593">
                  <c:v>14.779795969146553</c:v>
                </c:pt>
                <c:pt idx="594">
                  <c:v>14.804677780542425</c:v>
                </c:pt>
                <c:pt idx="595">
                  <c:v>14.829559591938294</c:v>
                </c:pt>
                <c:pt idx="596">
                  <c:v>14.854441403334162</c:v>
                </c:pt>
                <c:pt idx="597">
                  <c:v>14.879323214730034</c:v>
                </c:pt>
                <c:pt idx="598">
                  <c:v>14.904205026125902</c:v>
                </c:pt>
                <c:pt idx="599">
                  <c:v>14.929086837521771</c:v>
                </c:pt>
                <c:pt idx="600">
                  <c:v>14.953968648917639</c:v>
                </c:pt>
                <c:pt idx="601">
                  <c:v>14.978850460313511</c:v>
                </c:pt>
                <c:pt idx="602">
                  <c:v>15.00373227170938</c:v>
                </c:pt>
                <c:pt idx="603">
                  <c:v>15.028614083105248</c:v>
                </c:pt>
                <c:pt idx="604">
                  <c:v>15.05349589450112</c:v>
                </c:pt>
                <c:pt idx="605">
                  <c:v>15.078377705896989</c:v>
                </c:pt>
                <c:pt idx="606">
                  <c:v>15.103259517292859</c:v>
                </c:pt>
                <c:pt idx="607">
                  <c:v>15.128141328688729</c:v>
                </c:pt>
                <c:pt idx="608">
                  <c:v>15.153023140084599</c:v>
                </c:pt>
                <c:pt idx="609">
                  <c:v>15.177904951480468</c:v>
                </c:pt>
                <c:pt idx="610">
                  <c:v>15.202786762876338</c:v>
                </c:pt>
                <c:pt idx="611">
                  <c:v>15.227668574272208</c:v>
                </c:pt>
                <c:pt idx="612">
                  <c:v>15.252550385668076</c:v>
                </c:pt>
                <c:pt idx="613">
                  <c:v>15.277432197063948</c:v>
                </c:pt>
                <c:pt idx="614">
                  <c:v>15.302314008459817</c:v>
                </c:pt>
                <c:pt idx="615">
                  <c:v>15.327195819855685</c:v>
                </c:pt>
                <c:pt idx="616">
                  <c:v>15.352077631251554</c:v>
                </c:pt>
                <c:pt idx="617">
                  <c:v>15.376959442647426</c:v>
                </c:pt>
                <c:pt idx="618">
                  <c:v>15.401841254043294</c:v>
                </c:pt>
                <c:pt idx="619">
                  <c:v>15.426723065439162</c:v>
                </c:pt>
                <c:pt idx="620">
                  <c:v>15.451604876835034</c:v>
                </c:pt>
                <c:pt idx="621">
                  <c:v>15.476486688230903</c:v>
                </c:pt>
                <c:pt idx="622">
                  <c:v>15.501368499626771</c:v>
                </c:pt>
                <c:pt idx="623">
                  <c:v>15.526250311022643</c:v>
                </c:pt>
                <c:pt idx="624">
                  <c:v>15.551132122418512</c:v>
                </c:pt>
                <c:pt idx="625">
                  <c:v>15.57601393381438</c:v>
                </c:pt>
                <c:pt idx="626">
                  <c:v>15.600895745210252</c:v>
                </c:pt>
                <c:pt idx="627">
                  <c:v>15.625777556606121</c:v>
                </c:pt>
                <c:pt idx="628">
                  <c:v>15.650659368001991</c:v>
                </c:pt>
                <c:pt idx="629">
                  <c:v>15.675541179397859</c:v>
                </c:pt>
                <c:pt idx="630">
                  <c:v>15.700422990793731</c:v>
                </c:pt>
                <c:pt idx="631">
                  <c:v>15.7253048021896</c:v>
                </c:pt>
                <c:pt idx="632">
                  <c:v>15.750186613585468</c:v>
                </c:pt>
                <c:pt idx="633">
                  <c:v>15.77506842498134</c:v>
                </c:pt>
                <c:pt idx="634">
                  <c:v>15.799950236377208</c:v>
                </c:pt>
                <c:pt idx="635">
                  <c:v>15.824832047773077</c:v>
                </c:pt>
                <c:pt idx="636">
                  <c:v>15.849713859168949</c:v>
                </c:pt>
                <c:pt idx="637">
                  <c:v>15.874595670564817</c:v>
                </c:pt>
                <c:pt idx="638">
                  <c:v>15.899477481960686</c:v>
                </c:pt>
                <c:pt idx="639">
                  <c:v>15.924359293356558</c:v>
                </c:pt>
                <c:pt idx="640">
                  <c:v>15.949241104752426</c:v>
                </c:pt>
                <c:pt idx="641">
                  <c:v>15.974122916148294</c:v>
                </c:pt>
                <c:pt idx="642">
                  <c:v>15.999004727544166</c:v>
                </c:pt>
                <c:pt idx="643">
                  <c:v>16.023886538940037</c:v>
                </c:pt>
                <c:pt idx="644">
                  <c:v>16.048768350335905</c:v>
                </c:pt>
                <c:pt idx="645">
                  <c:v>16.073650161731774</c:v>
                </c:pt>
                <c:pt idx="646">
                  <c:v>16.098531973127646</c:v>
                </c:pt>
                <c:pt idx="647">
                  <c:v>16.123413784523514</c:v>
                </c:pt>
                <c:pt idx="648">
                  <c:v>16.148295595919382</c:v>
                </c:pt>
                <c:pt idx="649">
                  <c:v>16.173177407315254</c:v>
                </c:pt>
                <c:pt idx="650">
                  <c:v>16.198059218711123</c:v>
                </c:pt>
                <c:pt idx="651">
                  <c:v>16.222941030106991</c:v>
                </c:pt>
                <c:pt idx="652">
                  <c:v>16.247822841502863</c:v>
                </c:pt>
                <c:pt idx="653">
                  <c:v>16.272704652898732</c:v>
                </c:pt>
                <c:pt idx="654">
                  <c:v>16.2975864642946</c:v>
                </c:pt>
                <c:pt idx="655">
                  <c:v>16.322468275690472</c:v>
                </c:pt>
                <c:pt idx="656">
                  <c:v>16.34735008708634</c:v>
                </c:pt>
                <c:pt idx="657">
                  <c:v>16.372231898482209</c:v>
                </c:pt>
                <c:pt idx="658">
                  <c:v>16.397113709878077</c:v>
                </c:pt>
                <c:pt idx="659">
                  <c:v>16.421995521273949</c:v>
                </c:pt>
                <c:pt idx="660">
                  <c:v>16.446877332669818</c:v>
                </c:pt>
                <c:pt idx="661">
                  <c:v>16.471759144065686</c:v>
                </c:pt>
                <c:pt idx="662">
                  <c:v>16.496640955461558</c:v>
                </c:pt>
                <c:pt idx="663">
                  <c:v>16.521522766857426</c:v>
                </c:pt>
                <c:pt idx="664">
                  <c:v>16.546404578253295</c:v>
                </c:pt>
                <c:pt idx="665">
                  <c:v>16.571286389649167</c:v>
                </c:pt>
                <c:pt idx="666">
                  <c:v>16.596168201045035</c:v>
                </c:pt>
                <c:pt idx="667">
                  <c:v>16.621050012440904</c:v>
                </c:pt>
                <c:pt idx="668">
                  <c:v>16.645931823836776</c:v>
                </c:pt>
                <c:pt idx="669">
                  <c:v>16.670813635232644</c:v>
                </c:pt>
                <c:pt idx="670">
                  <c:v>16.695695446628513</c:v>
                </c:pt>
                <c:pt idx="671">
                  <c:v>16.720577258024385</c:v>
                </c:pt>
                <c:pt idx="672">
                  <c:v>16.745459069420253</c:v>
                </c:pt>
                <c:pt idx="673">
                  <c:v>16.770340880816121</c:v>
                </c:pt>
                <c:pt idx="674">
                  <c:v>16.795222692211993</c:v>
                </c:pt>
                <c:pt idx="675">
                  <c:v>16.820104503607862</c:v>
                </c:pt>
                <c:pt idx="676">
                  <c:v>16.844986315003734</c:v>
                </c:pt>
                <c:pt idx="677">
                  <c:v>16.869868126399602</c:v>
                </c:pt>
                <c:pt idx="678">
                  <c:v>16.894749937795474</c:v>
                </c:pt>
                <c:pt idx="679">
                  <c:v>16.919631749191343</c:v>
                </c:pt>
                <c:pt idx="680">
                  <c:v>16.944513560587211</c:v>
                </c:pt>
                <c:pt idx="681">
                  <c:v>16.969395371983083</c:v>
                </c:pt>
                <c:pt idx="682">
                  <c:v>16.994277183378951</c:v>
                </c:pt>
                <c:pt idx="683">
                  <c:v>17.01915899477482</c:v>
                </c:pt>
                <c:pt idx="684">
                  <c:v>17.044040806170692</c:v>
                </c:pt>
                <c:pt idx="685">
                  <c:v>17.06892261756656</c:v>
                </c:pt>
                <c:pt idx="686">
                  <c:v>17.093804428962429</c:v>
                </c:pt>
                <c:pt idx="687">
                  <c:v>17.118686240358297</c:v>
                </c:pt>
                <c:pt idx="688">
                  <c:v>17.143568051754169</c:v>
                </c:pt>
                <c:pt idx="689">
                  <c:v>17.168449863150038</c:v>
                </c:pt>
                <c:pt idx="690">
                  <c:v>17.193331674545906</c:v>
                </c:pt>
                <c:pt idx="691">
                  <c:v>17.218213485941778</c:v>
                </c:pt>
                <c:pt idx="692">
                  <c:v>17.243095297337646</c:v>
                </c:pt>
                <c:pt idx="693">
                  <c:v>17.267977108733515</c:v>
                </c:pt>
                <c:pt idx="694">
                  <c:v>17.292858920129387</c:v>
                </c:pt>
                <c:pt idx="695">
                  <c:v>17.317740731525255</c:v>
                </c:pt>
                <c:pt idx="696">
                  <c:v>17.342622542921124</c:v>
                </c:pt>
                <c:pt idx="697">
                  <c:v>17.367504354316996</c:v>
                </c:pt>
                <c:pt idx="698">
                  <c:v>17.392386165712864</c:v>
                </c:pt>
                <c:pt idx="699">
                  <c:v>17.417267977108732</c:v>
                </c:pt>
                <c:pt idx="700">
                  <c:v>17.442149788504604</c:v>
                </c:pt>
                <c:pt idx="701">
                  <c:v>17.467031599900473</c:v>
                </c:pt>
                <c:pt idx="702">
                  <c:v>17.491913411296341</c:v>
                </c:pt>
                <c:pt idx="703">
                  <c:v>17.51679522269221</c:v>
                </c:pt>
                <c:pt idx="704">
                  <c:v>17.541677034088082</c:v>
                </c:pt>
                <c:pt idx="705">
                  <c:v>17.56655884548395</c:v>
                </c:pt>
                <c:pt idx="706">
                  <c:v>17.591440656879819</c:v>
                </c:pt>
                <c:pt idx="707">
                  <c:v>17.61632246827569</c:v>
                </c:pt>
                <c:pt idx="708">
                  <c:v>17.641204279671559</c:v>
                </c:pt>
                <c:pt idx="709">
                  <c:v>17.666086091067427</c:v>
                </c:pt>
                <c:pt idx="710">
                  <c:v>17.690967902463299</c:v>
                </c:pt>
                <c:pt idx="711">
                  <c:v>17.715849713859168</c:v>
                </c:pt>
                <c:pt idx="712">
                  <c:v>17.740731525255036</c:v>
                </c:pt>
                <c:pt idx="713">
                  <c:v>17.765613336650908</c:v>
                </c:pt>
                <c:pt idx="714">
                  <c:v>17.790495148046777</c:v>
                </c:pt>
                <c:pt idx="715">
                  <c:v>17.815376959442649</c:v>
                </c:pt>
                <c:pt idx="716">
                  <c:v>17.840258770838517</c:v>
                </c:pt>
                <c:pt idx="717">
                  <c:v>17.865140582234389</c:v>
                </c:pt>
                <c:pt idx="718">
                  <c:v>17.890022393630257</c:v>
                </c:pt>
                <c:pt idx="719">
                  <c:v>17.914904205026126</c:v>
                </c:pt>
                <c:pt idx="720">
                  <c:v>17.939786016421998</c:v>
                </c:pt>
                <c:pt idx="721">
                  <c:v>17.964667827817866</c:v>
                </c:pt>
                <c:pt idx="722">
                  <c:v>17.989549639213735</c:v>
                </c:pt>
                <c:pt idx="723">
                  <c:v>18.014431450609607</c:v>
                </c:pt>
                <c:pt idx="724">
                  <c:v>18.039313262005475</c:v>
                </c:pt>
                <c:pt idx="725">
                  <c:v>18.064195073401343</c:v>
                </c:pt>
                <c:pt idx="726">
                  <c:v>18.089076884797215</c:v>
                </c:pt>
                <c:pt idx="727">
                  <c:v>18.113958696193084</c:v>
                </c:pt>
                <c:pt idx="728">
                  <c:v>18.138840507588952</c:v>
                </c:pt>
                <c:pt idx="729">
                  <c:v>18.163722318984824</c:v>
                </c:pt>
                <c:pt idx="730">
                  <c:v>18.188604130380693</c:v>
                </c:pt>
                <c:pt idx="731">
                  <c:v>18.213485941776561</c:v>
                </c:pt>
                <c:pt idx="732">
                  <c:v>18.23836775317243</c:v>
                </c:pt>
                <c:pt idx="733">
                  <c:v>18.263249564568302</c:v>
                </c:pt>
                <c:pt idx="734">
                  <c:v>18.28813137596417</c:v>
                </c:pt>
                <c:pt idx="735">
                  <c:v>18.313013187360038</c:v>
                </c:pt>
                <c:pt idx="736">
                  <c:v>18.33789499875591</c:v>
                </c:pt>
                <c:pt idx="737">
                  <c:v>18.362776810151779</c:v>
                </c:pt>
                <c:pt idx="738">
                  <c:v>18.387658621547647</c:v>
                </c:pt>
                <c:pt idx="739">
                  <c:v>18.412540432943519</c:v>
                </c:pt>
                <c:pt idx="740">
                  <c:v>18.437422244339388</c:v>
                </c:pt>
                <c:pt idx="741">
                  <c:v>18.462304055735256</c:v>
                </c:pt>
                <c:pt idx="742">
                  <c:v>18.487185867131128</c:v>
                </c:pt>
                <c:pt idx="743">
                  <c:v>18.512067678526996</c:v>
                </c:pt>
                <c:pt idx="744">
                  <c:v>18.536949489922865</c:v>
                </c:pt>
                <c:pt idx="745">
                  <c:v>18.561831301318733</c:v>
                </c:pt>
                <c:pt idx="746">
                  <c:v>18.586713112714605</c:v>
                </c:pt>
                <c:pt idx="747">
                  <c:v>18.611594924110474</c:v>
                </c:pt>
                <c:pt idx="748">
                  <c:v>18.636476735506342</c:v>
                </c:pt>
                <c:pt idx="749">
                  <c:v>18.661358546902214</c:v>
                </c:pt>
                <c:pt idx="750">
                  <c:v>18.686240358298082</c:v>
                </c:pt>
                <c:pt idx="751">
                  <c:v>18.711122169693954</c:v>
                </c:pt>
                <c:pt idx="752">
                  <c:v>18.736003981089823</c:v>
                </c:pt>
                <c:pt idx="753">
                  <c:v>18.760885792485695</c:v>
                </c:pt>
                <c:pt idx="754">
                  <c:v>18.785767603881563</c:v>
                </c:pt>
                <c:pt idx="755">
                  <c:v>18.810649415277432</c:v>
                </c:pt>
                <c:pt idx="756">
                  <c:v>18.835531226673304</c:v>
                </c:pt>
                <c:pt idx="757">
                  <c:v>18.860413038069172</c:v>
                </c:pt>
                <c:pt idx="758">
                  <c:v>18.885294849465041</c:v>
                </c:pt>
                <c:pt idx="759">
                  <c:v>18.910176660860913</c:v>
                </c:pt>
                <c:pt idx="760">
                  <c:v>18.935058472256781</c:v>
                </c:pt>
                <c:pt idx="761">
                  <c:v>18.959940283652649</c:v>
                </c:pt>
                <c:pt idx="762">
                  <c:v>18.984822095048521</c:v>
                </c:pt>
                <c:pt idx="763">
                  <c:v>19.00970390644439</c:v>
                </c:pt>
                <c:pt idx="764">
                  <c:v>19.034585717840258</c:v>
                </c:pt>
                <c:pt idx="765">
                  <c:v>19.05946752923613</c:v>
                </c:pt>
                <c:pt idx="766">
                  <c:v>19.084349340631999</c:v>
                </c:pt>
                <c:pt idx="767">
                  <c:v>19.109231152027867</c:v>
                </c:pt>
                <c:pt idx="768">
                  <c:v>19.134112963423739</c:v>
                </c:pt>
                <c:pt idx="769">
                  <c:v>19.158994774819607</c:v>
                </c:pt>
                <c:pt idx="770">
                  <c:v>19.183876586215476</c:v>
                </c:pt>
                <c:pt idx="771">
                  <c:v>19.208758397611348</c:v>
                </c:pt>
                <c:pt idx="772">
                  <c:v>19.233640209007216</c:v>
                </c:pt>
                <c:pt idx="773">
                  <c:v>19.258522020403085</c:v>
                </c:pt>
                <c:pt idx="774">
                  <c:v>19.283403831798953</c:v>
                </c:pt>
                <c:pt idx="775">
                  <c:v>19.308285643194825</c:v>
                </c:pt>
                <c:pt idx="776">
                  <c:v>19.333167454590694</c:v>
                </c:pt>
                <c:pt idx="777">
                  <c:v>19.358049265986562</c:v>
                </c:pt>
                <c:pt idx="778">
                  <c:v>19.382931077382434</c:v>
                </c:pt>
                <c:pt idx="779">
                  <c:v>19.407812888778302</c:v>
                </c:pt>
                <c:pt idx="780">
                  <c:v>19.432694700174171</c:v>
                </c:pt>
                <c:pt idx="781">
                  <c:v>19.457576511570043</c:v>
                </c:pt>
                <c:pt idx="782">
                  <c:v>19.482458322965911</c:v>
                </c:pt>
                <c:pt idx="783">
                  <c:v>19.50734013436178</c:v>
                </c:pt>
                <c:pt idx="784">
                  <c:v>19.532221945757652</c:v>
                </c:pt>
                <c:pt idx="785">
                  <c:v>19.55710375715352</c:v>
                </c:pt>
                <c:pt idx="786">
                  <c:v>19.581985568549388</c:v>
                </c:pt>
                <c:pt idx="787">
                  <c:v>19.606867379945257</c:v>
                </c:pt>
                <c:pt idx="788">
                  <c:v>19.631749191341129</c:v>
                </c:pt>
                <c:pt idx="789">
                  <c:v>19.656631002736997</c:v>
                </c:pt>
                <c:pt idx="790">
                  <c:v>19.681512814132869</c:v>
                </c:pt>
                <c:pt idx="791">
                  <c:v>19.706394625528738</c:v>
                </c:pt>
                <c:pt idx="792">
                  <c:v>19.73127643692461</c:v>
                </c:pt>
                <c:pt idx="793">
                  <c:v>19.756158248320478</c:v>
                </c:pt>
                <c:pt idx="794">
                  <c:v>19.781040059716346</c:v>
                </c:pt>
                <c:pt idx="795">
                  <c:v>19.805921871112218</c:v>
                </c:pt>
                <c:pt idx="796">
                  <c:v>19.830803682508087</c:v>
                </c:pt>
                <c:pt idx="797">
                  <c:v>19.855685493903959</c:v>
                </c:pt>
                <c:pt idx="798">
                  <c:v>19.880567305299827</c:v>
                </c:pt>
                <c:pt idx="799">
                  <c:v>19.905449116695696</c:v>
                </c:pt>
                <c:pt idx="800">
                  <c:v>19.930330928091568</c:v>
                </c:pt>
                <c:pt idx="801">
                  <c:v>19.955212739487436</c:v>
                </c:pt>
                <c:pt idx="802">
                  <c:v>19.980094550883305</c:v>
                </c:pt>
                <c:pt idx="803">
                  <c:v>20.004976362279173</c:v>
                </c:pt>
                <c:pt idx="804">
                  <c:v>20.029858173675045</c:v>
                </c:pt>
                <c:pt idx="805">
                  <c:v>20.054739985070913</c:v>
                </c:pt>
                <c:pt idx="806">
                  <c:v>20.079621796466782</c:v>
                </c:pt>
                <c:pt idx="807">
                  <c:v>20.104503607862654</c:v>
                </c:pt>
                <c:pt idx="808">
                  <c:v>20.129385419258522</c:v>
                </c:pt>
                <c:pt idx="809">
                  <c:v>20.154267230654391</c:v>
                </c:pt>
                <c:pt idx="810">
                  <c:v>20.179149042050263</c:v>
                </c:pt>
                <c:pt idx="811">
                  <c:v>20.204030853446131</c:v>
                </c:pt>
                <c:pt idx="812">
                  <c:v>20.228912664841999</c:v>
                </c:pt>
                <c:pt idx="813">
                  <c:v>20.253794476237871</c:v>
                </c:pt>
                <c:pt idx="814">
                  <c:v>20.27867628763374</c:v>
                </c:pt>
                <c:pt idx="815">
                  <c:v>20.303558099029608</c:v>
                </c:pt>
                <c:pt idx="816">
                  <c:v>20.328439910425477</c:v>
                </c:pt>
                <c:pt idx="817">
                  <c:v>20.353321721821349</c:v>
                </c:pt>
                <c:pt idx="818">
                  <c:v>20.378203533217217</c:v>
                </c:pt>
                <c:pt idx="819">
                  <c:v>20.403085344613086</c:v>
                </c:pt>
                <c:pt idx="820">
                  <c:v>20.427967156008958</c:v>
                </c:pt>
                <c:pt idx="821">
                  <c:v>20.452848967404826</c:v>
                </c:pt>
                <c:pt idx="822">
                  <c:v>20.477730778800694</c:v>
                </c:pt>
                <c:pt idx="823">
                  <c:v>20.502612590196566</c:v>
                </c:pt>
                <c:pt idx="824">
                  <c:v>20.527494401592435</c:v>
                </c:pt>
                <c:pt idx="825">
                  <c:v>20.552376212988303</c:v>
                </c:pt>
                <c:pt idx="826">
                  <c:v>20.577258024384175</c:v>
                </c:pt>
                <c:pt idx="827">
                  <c:v>20.602139835780044</c:v>
                </c:pt>
                <c:pt idx="828">
                  <c:v>20.627021647175916</c:v>
                </c:pt>
                <c:pt idx="829">
                  <c:v>20.651903458571784</c:v>
                </c:pt>
                <c:pt idx="830">
                  <c:v>20.676785269967652</c:v>
                </c:pt>
                <c:pt idx="831">
                  <c:v>20.701667081363524</c:v>
                </c:pt>
                <c:pt idx="832">
                  <c:v>20.726548892759393</c:v>
                </c:pt>
                <c:pt idx="833">
                  <c:v>20.751430704155265</c:v>
                </c:pt>
                <c:pt idx="834">
                  <c:v>20.776312515551133</c:v>
                </c:pt>
                <c:pt idx="835">
                  <c:v>20.801194326947002</c:v>
                </c:pt>
                <c:pt idx="836">
                  <c:v>20.826076138342874</c:v>
                </c:pt>
                <c:pt idx="837">
                  <c:v>20.850957949738742</c:v>
                </c:pt>
                <c:pt idx="838">
                  <c:v>20.87583976113461</c:v>
                </c:pt>
                <c:pt idx="839">
                  <c:v>20.900721572530482</c:v>
                </c:pt>
                <c:pt idx="840">
                  <c:v>20.925603383926351</c:v>
                </c:pt>
                <c:pt idx="841">
                  <c:v>20.950485195322219</c:v>
                </c:pt>
                <c:pt idx="842">
                  <c:v>20.975367006718091</c:v>
                </c:pt>
                <c:pt idx="843">
                  <c:v>21.00024881811396</c:v>
                </c:pt>
                <c:pt idx="844">
                  <c:v>21.025130629509828</c:v>
                </c:pt>
                <c:pt idx="845">
                  <c:v>21.050012440905697</c:v>
                </c:pt>
                <c:pt idx="846">
                  <c:v>21.074894252301569</c:v>
                </c:pt>
                <c:pt idx="847">
                  <c:v>21.099776063697437</c:v>
                </c:pt>
                <c:pt idx="848">
                  <c:v>21.124657875093305</c:v>
                </c:pt>
                <c:pt idx="849">
                  <c:v>21.149539686489177</c:v>
                </c:pt>
                <c:pt idx="850">
                  <c:v>21.174421497885046</c:v>
                </c:pt>
                <c:pt idx="851">
                  <c:v>21.199303309280914</c:v>
                </c:pt>
                <c:pt idx="852">
                  <c:v>21.224185120676786</c:v>
                </c:pt>
                <c:pt idx="853">
                  <c:v>21.249066932072655</c:v>
                </c:pt>
                <c:pt idx="854">
                  <c:v>21.273948743468523</c:v>
                </c:pt>
                <c:pt idx="855">
                  <c:v>21.298830554864395</c:v>
                </c:pt>
                <c:pt idx="856">
                  <c:v>21.323712366260263</c:v>
                </c:pt>
                <c:pt idx="857">
                  <c:v>21.348594177656132</c:v>
                </c:pt>
                <c:pt idx="858">
                  <c:v>21.373475989052004</c:v>
                </c:pt>
                <c:pt idx="859">
                  <c:v>21.398357800447872</c:v>
                </c:pt>
                <c:pt idx="860">
                  <c:v>21.423239611843741</c:v>
                </c:pt>
                <c:pt idx="861">
                  <c:v>21.448121423239609</c:v>
                </c:pt>
                <c:pt idx="862">
                  <c:v>21.473003234635481</c:v>
                </c:pt>
                <c:pt idx="863">
                  <c:v>21.49788504603135</c:v>
                </c:pt>
                <c:pt idx="864">
                  <c:v>21.522766857427218</c:v>
                </c:pt>
                <c:pt idx="865">
                  <c:v>21.54764866882309</c:v>
                </c:pt>
                <c:pt idx="866">
                  <c:v>21.572530480218958</c:v>
                </c:pt>
                <c:pt idx="867">
                  <c:v>21.59741229161483</c:v>
                </c:pt>
                <c:pt idx="868">
                  <c:v>21.622294103010699</c:v>
                </c:pt>
                <c:pt idx="869">
                  <c:v>21.647175914406567</c:v>
                </c:pt>
                <c:pt idx="870">
                  <c:v>21.672057725802439</c:v>
                </c:pt>
                <c:pt idx="871">
                  <c:v>21.696939537198308</c:v>
                </c:pt>
                <c:pt idx="872">
                  <c:v>21.72182134859418</c:v>
                </c:pt>
                <c:pt idx="873">
                  <c:v>21.746703159990048</c:v>
                </c:pt>
                <c:pt idx="874">
                  <c:v>21.771584971385916</c:v>
                </c:pt>
                <c:pt idx="875">
                  <c:v>21.796466782781788</c:v>
                </c:pt>
                <c:pt idx="876">
                  <c:v>21.821348594177657</c:v>
                </c:pt>
                <c:pt idx="877">
                  <c:v>21.846230405573525</c:v>
                </c:pt>
                <c:pt idx="878">
                  <c:v>21.871112216969397</c:v>
                </c:pt>
                <c:pt idx="879">
                  <c:v>21.895994028365266</c:v>
                </c:pt>
                <c:pt idx="880">
                  <c:v>21.920875839761134</c:v>
                </c:pt>
                <c:pt idx="881">
                  <c:v>21.945757651157006</c:v>
                </c:pt>
                <c:pt idx="882">
                  <c:v>21.970639462552874</c:v>
                </c:pt>
                <c:pt idx="883">
                  <c:v>21.995521273948743</c:v>
                </c:pt>
                <c:pt idx="884">
                  <c:v>22.020403085344615</c:v>
                </c:pt>
                <c:pt idx="885">
                  <c:v>22.045284896740483</c:v>
                </c:pt>
                <c:pt idx="886">
                  <c:v>22.070166708136352</c:v>
                </c:pt>
                <c:pt idx="887">
                  <c:v>22.095048519532224</c:v>
                </c:pt>
                <c:pt idx="888">
                  <c:v>22.119930330928092</c:v>
                </c:pt>
                <c:pt idx="889">
                  <c:v>22.144812142323961</c:v>
                </c:pt>
                <c:pt idx="890">
                  <c:v>22.169693953719829</c:v>
                </c:pt>
                <c:pt idx="891">
                  <c:v>22.194575765115701</c:v>
                </c:pt>
                <c:pt idx="892">
                  <c:v>22.219457576511569</c:v>
                </c:pt>
                <c:pt idx="893">
                  <c:v>22.244339387907438</c:v>
                </c:pt>
                <c:pt idx="894">
                  <c:v>22.26922119930331</c:v>
                </c:pt>
                <c:pt idx="895">
                  <c:v>22.294103010699178</c:v>
                </c:pt>
                <c:pt idx="896">
                  <c:v>22.318984822095047</c:v>
                </c:pt>
                <c:pt idx="897">
                  <c:v>22.343866633490919</c:v>
                </c:pt>
                <c:pt idx="898">
                  <c:v>22.368748444886787</c:v>
                </c:pt>
                <c:pt idx="899">
                  <c:v>22.393630256282655</c:v>
                </c:pt>
                <c:pt idx="900">
                  <c:v>22.418512067678527</c:v>
                </c:pt>
                <c:pt idx="901">
                  <c:v>22.443393879074396</c:v>
                </c:pt>
                <c:pt idx="902">
                  <c:v>22.468275690470264</c:v>
                </c:pt>
                <c:pt idx="903">
                  <c:v>22.493157501866136</c:v>
                </c:pt>
                <c:pt idx="904">
                  <c:v>22.518039313262005</c:v>
                </c:pt>
                <c:pt idx="905">
                  <c:v>22.542921124657873</c:v>
                </c:pt>
                <c:pt idx="906">
                  <c:v>22.567802936053745</c:v>
                </c:pt>
                <c:pt idx="907">
                  <c:v>22.592684747449614</c:v>
                </c:pt>
                <c:pt idx="908">
                  <c:v>22.617566558845486</c:v>
                </c:pt>
                <c:pt idx="909">
                  <c:v>22.642448370241354</c:v>
                </c:pt>
                <c:pt idx="910">
                  <c:v>22.667330181637226</c:v>
                </c:pt>
                <c:pt idx="911">
                  <c:v>22.692211993033094</c:v>
                </c:pt>
                <c:pt idx="912">
                  <c:v>22.717093804428963</c:v>
                </c:pt>
                <c:pt idx="913">
                  <c:v>22.741975615824835</c:v>
                </c:pt>
                <c:pt idx="914">
                  <c:v>22.766857427220703</c:v>
                </c:pt>
                <c:pt idx="915">
                  <c:v>22.791739238616572</c:v>
                </c:pt>
                <c:pt idx="916">
                  <c:v>22.816621050012444</c:v>
                </c:pt>
                <c:pt idx="917">
                  <c:v>22.841502861408312</c:v>
                </c:pt>
                <c:pt idx="918">
                  <c:v>22.86638467280418</c:v>
                </c:pt>
                <c:pt idx="919">
                  <c:v>22.891266484200049</c:v>
                </c:pt>
                <c:pt idx="920">
                  <c:v>22.916148295595921</c:v>
                </c:pt>
                <c:pt idx="921">
                  <c:v>22.941030106991789</c:v>
                </c:pt>
                <c:pt idx="922">
                  <c:v>22.965911918387658</c:v>
                </c:pt>
                <c:pt idx="923">
                  <c:v>22.99079372978353</c:v>
                </c:pt>
                <c:pt idx="924">
                  <c:v>23.015675541179398</c:v>
                </c:pt>
                <c:pt idx="925">
                  <c:v>23.040557352575266</c:v>
                </c:pt>
                <c:pt idx="926">
                  <c:v>23.065439163971138</c:v>
                </c:pt>
                <c:pt idx="927">
                  <c:v>23.090320975367007</c:v>
                </c:pt>
                <c:pt idx="928">
                  <c:v>23.115202786762875</c:v>
                </c:pt>
                <c:pt idx="929">
                  <c:v>23.140084598158747</c:v>
                </c:pt>
                <c:pt idx="930">
                  <c:v>23.164966409554616</c:v>
                </c:pt>
                <c:pt idx="931">
                  <c:v>23.189848220950484</c:v>
                </c:pt>
                <c:pt idx="932">
                  <c:v>23.214730032346353</c:v>
                </c:pt>
                <c:pt idx="933">
                  <c:v>23.239611843742225</c:v>
                </c:pt>
                <c:pt idx="934">
                  <c:v>23.264493655138093</c:v>
                </c:pt>
                <c:pt idx="935">
                  <c:v>23.289375466533961</c:v>
                </c:pt>
                <c:pt idx="936">
                  <c:v>23.314257277929833</c:v>
                </c:pt>
                <c:pt idx="937">
                  <c:v>23.339139089325702</c:v>
                </c:pt>
                <c:pt idx="938">
                  <c:v>23.36402090072157</c:v>
                </c:pt>
                <c:pt idx="939">
                  <c:v>23.388902712117442</c:v>
                </c:pt>
                <c:pt idx="940">
                  <c:v>23.413784523513311</c:v>
                </c:pt>
                <c:pt idx="941">
                  <c:v>23.438666334909179</c:v>
                </c:pt>
                <c:pt idx="942">
                  <c:v>23.463548146305051</c:v>
                </c:pt>
                <c:pt idx="943">
                  <c:v>23.488429957700919</c:v>
                </c:pt>
                <c:pt idx="944">
                  <c:v>23.513311769096788</c:v>
                </c:pt>
                <c:pt idx="945">
                  <c:v>23.53819358049266</c:v>
                </c:pt>
                <c:pt idx="946">
                  <c:v>23.563075391888528</c:v>
                </c:pt>
                <c:pt idx="947">
                  <c:v>23.5879572032844</c:v>
                </c:pt>
                <c:pt idx="948">
                  <c:v>23.612839014680269</c:v>
                </c:pt>
                <c:pt idx="949">
                  <c:v>23.637720826076141</c:v>
                </c:pt>
                <c:pt idx="950">
                  <c:v>23.662602637472009</c:v>
                </c:pt>
                <c:pt idx="951">
                  <c:v>23.687484448867878</c:v>
                </c:pt>
                <c:pt idx="952">
                  <c:v>23.712366260263749</c:v>
                </c:pt>
                <c:pt idx="953">
                  <c:v>23.737248071659618</c:v>
                </c:pt>
                <c:pt idx="954">
                  <c:v>23.762129883055486</c:v>
                </c:pt>
                <c:pt idx="955">
                  <c:v>23.787011694451358</c:v>
                </c:pt>
                <c:pt idx="956">
                  <c:v>23.811893505847227</c:v>
                </c:pt>
                <c:pt idx="957">
                  <c:v>23.836775317243095</c:v>
                </c:pt>
                <c:pt idx="958">
                  <c:v>23.861657128638967</c:v>
                </c:pt>
                <c:pt idx="959">
                  <c:v>23.886538940034836</c:v>
                </c:pt>
                <c:pt idx="960">
                  <c:v>23.911420751430704</c:v>
                </c:pt>
                <c:pt idx="961">
                  <c:v>23.936302562826572</c:v>
                </c:pt>
                <c:pt idx="962">
                  <c:v>23.961184374222444</c:v>
                </c:pt>
                <c:pt idx="963">
                  <c:v>23.986066185618313</c:v>
                </c:pt>
                <c:pt idx="964">
                  <c:v>24.010947997014181</c:v>
                </c:pt>
                <c:pt idx="965">
                  <c:v>24.035829808410053</c:v>
                </c:pt>
                <c:pt idx="966">
                  <c:v>24.060711619805922</c:v>
                </c:pt>
                <c:pt idx="967">
                  <c:v>24.08559343120179</c:v>
                </c:pt>
                <c:pt idx="968">
                  <c:v>24.110475242597662</c:v>
                </c:pt>
                <c:pt idx="969">
                  <c:v>24.13535705399353</c:v>
                </c:pt>
                <c:pt idx="970">
                  <c:v>24.160238865389399</c:v>
                </c:pt>
                <c:pt idx="971">
                  <c:v>24.185120676785271</c:v>
                </c:pt>
                <c:pt idx="972">
                  <c:v>24.210002488181139</c:v>
                </c:pt>
                <c:pt idx="973">
                  <c:v>24.234884299577008</c:v>
                </c:pt>
                <c:pt idx="974">
                  <c:v>24.25976611097288</c:v>
                </c:pt>
                <c:pt idx="975">
                  <c:v>24.284647922368748</c:v>
                </c:pt>
                <c:pt idx="976">
                  <c:v>24.309529733764617</c:v>
                </c:pt>
                <c:pt idx="977">
                  <c:v>24.334411545160485</c:v>
                </c:pt>
                <c:pt idx="978">
                  <c:v>24.359293356556357</c:v>
                </c:pt>
                <c:pt idx="979">
                  <c:v>24.384175167952225</c:v>
                </c:pt>
                <c:pt idx="980">
                  <c:v>24.409056979348094</c:v>
                </c:pt>
                <c:pt idx="981">
                  <c:v>24.433938790743966</c:v>
                </c:pt>
                <c:pt idx="982">
                  <c:v>24.458820602139834</c:v>
                </c:pt>
                <c:pt idx="983">
                  <c:v>24.483702413535706</c:v>
                </c:pt>
                <c:pt idx="984">
                  <c:v>24.508584224931575</c:v>
                </c:pt>
                <c:pt idx="985">
                  <c:v>24.533466036327447</c:v>
                </c:pt>
                <c:pt idx="986">
                  <c:v>24.558347847723315</c:v>
                </c:pt>
                <c:pt idx="987">
                  <c:v>24.583229659119183</c:v>
                </c:pt>
                <c:pt idx="988">
                  <c:v>24.608111470515055</c:v>
                </c:pt>
                <c:pt idx="989">
                  <c:v>24.632993281910924</c:v>
                </c:pt>
                <c:pt idx="990">
                  <c:v>24.657875093306792</c:v>
                </c:pt>
                <c:pt idx="991">
                  <c:v>24.682756904702664</c:v>
                </c:pt>
                <c:pt idx="992">
                  <c:v>24.707638716098533</c:v>
                </c:pt>
                <c:pt idx="993">
                  <c:v>24.732520527494401</c:v>
                </c:pt>
                <c:pt idx="994">
                  <c:v>24.757402338890273</c:v>
                </c:pt>
                <c:pt idx="995">
                  <c:v>24.782284150286142</c:v>
                </c:pt>
                <c:pt idx="996">
                  <c:v>24.80716596168201</c:v>
                </c:pt>
                <c:pt idx="997">
                  <c:v>24.832047773077882</c:v>
                </c:pt>
                <c:pt idx="998">
                  <c:v>24.85692958447375</c:v>
                </c:pt>
                <c:pt idx="999">
                  <c:v>24.881811395869619</c:v>
                </c:pt>
                <c:pt idx="1000">
                  <c:v>24.906693207265491</c:v>
                </c:pt>
                <c:pt idx="1001">
                  <c:v>24.931575018661359</c:v>
                </c:pt>
                <c:pt idx="1002">
                  <c:v>24.956456830057228</c:v>
                </c:pt>
                <c:pt idx="1003">
                  <c:v>24.9813386414531</c:v>
                </c:pt>
                <c:pt idx="1004">
                  <c:v>25.006220452848964</c:v>
                </c:pt>
                <c:pt idx="1005">
                  <c:v>25.031102264244836</c:v>
                </c:pt>
                <c:pt idx="1006">
                  <c:v>25.055984075640708</c:v>
                </c:pt>
                <c:pt idx="1007">
                  <c:v>25.080865887036573</c:v>
                </c:pt>
                <c:pt idx="1008">
                  <c:v>25.105747698432445</c:v>
                </c:pt>
                <c:pt idx="1009">
                  <c:v>25.130629509828317</c:v>
                </c:pt>
                <c:pt idx="1010">
                  <c:v>25.155511321224182</c:v>
                </c:pt>
                <c:pt idx="1011">
                  <c:v>25.180393132620054</c:v>
                </c:pt>
                <c:pt idx="1012">
                  <c:v>25.205274944015926</c:v>
                </c:pt>
                <c:pt idx="1013">
                  <c:v>25.230156755411791</c:v>
                </c:pt>
                <c:pt idx="1014">
                  <c:v>25.255038566807663</c:v>
                </c:pt>
                <c:pt idx="1015">
                  <c:v>25.279920378203535</c:v>
                </c:pt>
                <c:pt idx="1016">
                  <c:v>25.3048021895994</c:v>
                </c:pt>
                <c:pt idx="1017">
                  <c:v>25.329684000995272</c:v>
                </c:pt>
                <c:pt idx="1018">
                  <c:v>25.354565812391144</c:v>
                </c:pt>
                <c:pt idx="1019">
                  <c:v>25.379447623787009</c:v>
                </c:pt>
                <c:pt idx="1020">
                  <c:v>25.404329435182881</c:v>
                </c:pt>
                <c:pt idx="1021">
                  <c:v>25.429211246578753</c:v>
                </c:pt>
                <c:pt idx="1022">
                  <c:v>25.454093057974621</c:v>
                </c:pt>
                <c:pt idx="1023">
                  <c:v>25.478974869370489</c:v>
                </c:pt>
                <c:pt idx="1024">
                  <c:v>25.503856680766361</c:v>
                </c:pt>
                <c:pt idx="1025">
                  <c:v>25.52873849216223</c:v>
                </c:pt>
                <c:pt idx="1026">
                  <c:v>25.553620303558098</c:v>
                </c:pt>
                <c:pt idx="1027">
                  <c:v>25.578502114953967</c:v>
                </c:pt>
                <c:pt idx="1028">
                  <c:v>25.603383926349839</c:v>
                </c:pt>
                <c:pt idx="1029">
                  <c:v>25.628265737745711</c:v>
                </c:pt>
                <c:pt idx="1030">
                  <c:v>25.653147549141575</c:v>
                </c:pt>
                <c:pt idx="1031">
                  <c:v>25.678029360537447</c:v>
                </c:pt>
                <c:pt idx="1032">
                  <c:v>25.702911171933319</c:v>
                </c:pt>
                <c:pt idx="1033">
                  <c:v>25.727792983329184</c:v>
                </c:pt>
                <c:pt idx="1034">
                  <c:v>25.752674794725056</c:v>
                </c:pt>
                <c:pt idx="1035">
                  <c:v>25.777556606120928</c:v>
                </c:pt>
                <c:pt idx="1036">
                  <c:v>25.802438417516793</c:v>
                </c:pt>
                <c:pt idx="1037">
                  <c:v>25.827320228912665</c:v>
                </c:pt>
                <c:pt idx="1038">
                  <c:v>25.852202040308537</c:v>
                </c:pt>
                <c:pt idx="1039">
                  <c:v>25.877083851704402</c:v>
                </c:pt>
                <c:pt idx="1040">
                  <c:v>25.901965663100274</c:v>
                </c:pt>
                <c:pt idx="1041">
                  <c:v>25.926847474496146</c:v>
                </c:pt>
                <c:pt idx="1042">
                  <c:v>25.951729285892011</c:v>
                </c:pt>
                <c:pt idx="1043">
                  <c:v>25.976611097287883</c:v>
                </c:pt>
                <c:pt idx="1044">
                  <c:v>26.001492908683755</c:v>
                </c:pt>
                <c:pt idx="1045">
                  <c:v>26.02637472007962</c:v>
                </c:pt>
                <c:pt idx="1046">
                  <c:v>26.051256531475492</c:v>
                </c:pt>
                <c:pt idx="1047">
                  <c:v>26.076138342871364</c:v>
                </c:pt>
                <c:pt idx="1048">
                  <c:v>26.101020154267228</c:v>
                </c:pt>
                <c:pt idx="1049">
                  <c:v>26.1259019656631</c:v>
                </c:pt>
                <c:pt idx="1050">
                  <c:v>26.150783777058972</c:v>
                </c:pt>
                <c:pt idx="1051">
                  <c:v>26.175665588454837</c:v>
                </c:pt>
                <c:pt idx="1052">
                  <c:v>26.200547399850709</c:v>
                </c:pt>
                <c:pt idx="1053">
                  <c:v>26.225429211246581</c:v>
                </c:pt>
                <c:pt idx="1054">
                  <c:v>26.250311022642446</c:v>
                </c:pt>
                <c:pt idx="1055">
                  <c:v>26.275192834038318</c:v>
                </c:pt>
                <c:pt idx="1056">
                  <c:v>26.300074645434186</c:v>
                </c:pt>
                <c:pt idx="1057">
                  <c:v>26.324956456830055</c:v>
                </c:pt>
                <c:pt idx="1058">
                  <c:v>26.349838268225927</c:v>
                </c:pt>
                <c:pt idx="1059">
                  <c:v>26.374720079621795</c:v>
                </c:pt>
                <c:pt idx="1060">
                  <c:v>26.399601891017667</c:v>
                </c:pt>
                <c:pt idx="1061">
                  <c:v>26.424483702413536</c:v>
                </c:pt>
                <c:pt idx="1062">
                  <c:v>26.449365513809404</c:v>
                </c:pt>
                <c:pt idx="1063">
                  <c:v>26.474247325205276</c:v>
                </c:pt>
                <c:pt idx="1064">
                  <c:v>26.499129136601145</c:v>
                </c:pt>
                <c:pt idx="1065">
                  <c:v>26.524010947997013</c:v>
                </c:pt>
                <c:pt idx="1066">
                  <c:v>26.548892759392885</c:v>
                </c:pt>
                <c:pt idx="1067">
                  <c:v>26.573774570788757</c:v>
                </c:pt>
                <c:pt idx="1068">
                  <c:v>26.598656382184622</c:v>
                </c:pt>
                <c:pt idx="1069">
                  <c:v>26.623538193580494</c:v>
                </c:pt>
                <c:pt idx="1070">
                  <c:v>26.648420004976366</c:v>
                </c:pt>
                <c:pt idx="1071">
                  <c:v>26.673301816372231</c:v>
                </c:pt>
                <c:pt idx="1072">
                  <c:v>26.698183627768103</c:v>
                </c:pt>
                <c:pt idx="1073">
                  <c:v>26.723065439163975</c:v>
                </c:pt>
                <c:pt idx="1074">
                  <c:v>26.747947250559839</c:v>
                </c:pt>
                <c:pt idx="1075">
                  <c:v>26.772829061955711</c:v>
                </c:pt>
                <c:pt idx="1076">
                  <c:v>26.797710873351583</c:v>
                </c:pt>
                <c:pt idx="1077">
                  <c:v>26.822592684747448</c:v>
                </c:pt>
                <c:pt idx="1078">
                  <c:v>26.84747449614332</c:v>
                </c:pt>
                <c:pt idx="1079">
                  <c:v>26.872356307539192</c:v>
                </c:pt>
                <c:pt idx="1080">
                  <c:v>26.897238118935057</c:v>
                </c:pt>
                <c:pt idx="1081">
                  <c:v>26.922119930330929</c:v>
                </c:pt>
                <c:pt idx="1082">
                  <c:v>26.947001741726801</c:v>
                </c:pt>
                <c:pt idx="1083">
                  <c:v>26.971883553122666</c:v>
                </c:pt>
                <c:pt idx="1084">
                  <c:v>26.996765364518538</c:v>
                </c:pt>
                <c:pt idx="1085">
                  <c:v>27.021647175914403</c:v>
                </c:pt>
                <c:pt idx="1086">
                  <c:v>27.046528987310275</c:v>
                </c:pt>
                <c:pt idx="1087">
                  <c:v>27.071410798706147</c:v>
                </c:pt>
                <c:pt idx="1088">
                  <c:v>27.096292610102012</c:v>
                </c:pt>
                <c:pt idx="1089">
                  <c:v>27.121174421497884</c:v>
                </c:pt>
                <c:pt idx="1090">
                  <c:v>27.146056232893756</c:v>
                </c:pt>
                <c:pt idx="1091">
                  <c:v>27.17093804428962</c:v>
                </c:pt>
                <c:pt idx="1092">
                  <c:v>27.195819855685492</c:v>
                </c:pt>
                <c:pt idx="1093">
                  <c:v>27.220701667081364</c:v>
                </c:pt>
                <c:pt idx="1094">
                  <c:v>27.245583478477229</c:v>
                </c:pt>
                <c:pt idx="1095">
                  <c:v>27.270465289873101</c:v>
                </c:pt>
                <c:pt idx="1096">
                  <c:v>27.295347101268973</c:v>
                </c:pt>
                <c:pt idx="1097">
                  <c:v>27.320228912664842</c:v>
                </c:pt>
                <c:pt idx="1098">
                  <c:v>27.34511072406071</c:v>
                </c:pt>
                <c:pt idx="1099">
                  <c:v>27.369992535456582</c:v>
                </c:pt>
                <c:pt idx="1100">
                  <c:v>27.39487434685245</c:v>
                </c:pt>
                <c:pt idx="1101">
                  <c:v>27.419756158248319</c:v>
                </c:pt>
                <c:pt idx="1102">
                  <c:v>27.444637969644191</c:v>
                </c:pt>
                <c:pt idx="1103">
                  <c:v>27.469519781040059</c:v>
                </c:pt>
                <c:pt idx="1104">
                  <c:v>27.494401592435931</c:v>
                </c:pt>
                <c:pt idx="1105">
                  <c:v>27.5192834038318</c:v>
                </c:pt>
                <c:pt idx="1106">
                  <c:v>27.544165215227668</c:v>
                </c:pt>
                <c:pt idx="1107">
                  <c:v>27.56904702662354</c:v>
                </c:pt>
                <c:pt idx="1108">
                  <c:v>27.593928838019409</c:v>
                </c:pt>
                <c:pt idx="1109">
                  <c:v>27.618810649415277</c:v>
                </c:pt>
                <c:pt idx="1110">
                  <c:v>27.643692460811149</c:v>
                </c:pt>
                <c:pt idx="1111">
                  <c:v>27.668574272207021</c:v>
                </c:pt>
                <c:pt idx="1112">
                  <c:v>27.693456083602886</c:v>
                </c:pt>
                <c:pt idx="1113">
                  <c:v>27.718337894998758</c:v>
                </c:pt>
                <c:pt idx="1114">
                  <c:v>27.743219706394623</c:v>
                </c:pt>
                <c:pt idx="1115">
                  <c:v>27.768101517790495</c:v>
                </c:pt>
                <c:pt idx="1116">
                  <c:v>27.792983329186367</c:v>
                </c:pt>
                <c:pt idx="1117">
                  <c:v>27.817865140582231</c:v>
                </c:pt>
                <c:pt idx="1118">
                  <c:v>27.842746951978103</c:v>
                </c:pt>
                <c:pt idx="1119">
                  <c:v>27.867628763373975</c:v>
                </c:pt>
                <c:pt idx="1120">
                  <c:v>27.89251057476984</c:v>
                </c:pt>
                <c:pt idx="1121">
                  <c:v>27.917392386165712</c:v>
                </c:pt>
                <c:pt idx="1122">
                  <c:v>27.942274197561584</c:v>
                </c:pt>
                <c:pt idx="1123">
                  <c:v>27.967156008957449</c:v>
                </c:pt>
                <c:pt idx="1124">
                  <c:v>27.992037820353321</c:v>
                </c:pt>
                <c:pt idx="1125">
                  <c:v>28.016919631749193</c:v>
                </c:pt>
                <c:pt idx="1126">
                  <c:v>28.041801443145058</c:v>
                </c:pt>
                <c:pt idx="1127">
                  <c:v>28.06668325454093</c:v>
                </c:pt>
                <c:pt idx="1128">
                  <c:v>28.091565065936802</c:v>
                </c:pt>
                <c:pt idx="1129">
                  <c:v>28.116446877332667</c:v>
                </c:pt>
                <c:pt idx="1130">
                  <c:v>28.141328688728539</c:v>
                </c:pt>
                <c:pt idx="1131">
                  <c:v>28.166210500124411</c:v>
                </c:pt>
                <c:pt idx="1132">
                  <c:v>28.191092311520276</c:v>
                </c:pt>
                <c:pt idx="1133">
                  <c:v>28.215974122916148</c:v>
                </c:pt>
                <c:pt idx="1134">
                  <c:v>28.24085593431202</c:v>
                </c:pt>
                <c:pt idx="1135">
                  <c:v>28.265737745707888</c:v>
                </c:pt>
                <c:pt idx="1136">
                  <c:v>28.290619557103756</c:v>
                </c:pt>
                <c:pt idx="1137">
                  <c:v>28.315501368499628</c:v>
                </c:pt>
                <c:pt idx="1138">
                  <c:v>28.340383179895497</c:v>
                </c:pt>
                <c:pt idx="1139">
                  <c:v>28.365264991291365</c:v>
                </c:pt>
                <c:pt idx="1140">
                  <c:v>28.390146802687237</c:v>
                </c:pt>
                <c:pt idx="1141">
                  <c:v>28.415028614083106</c:v>
                </c:pt>
                <c:pt idx="1142">
                  <c:v>28.439910425478978</c:v>
                </c:pt>
                <c:pt idx="1143">
                  <c:v>28.464792236874843</c:v>
                </c:pt>
                <c:pt idx="1144">
                  <c:v>28.489674048270714</c:v>
                </c:pt>
                <c:pt idx="1145">
                  <c:v>28.514555859666586</c:v>
                </c:pt>
                <c:pt idx="1146">
                  <c:v>28.539437671062451</c:v>
                </c:pt>
                <c:pt idx="1147">
                  <c:v>28.564319482458323</c:v>
                </c:pt>
                <c:pt idx="1148">
                  <c:v>28.589201293854195</c:v>
                </c:pt>
                <c:pt idx="1149">
                  <c:v>28.61408310525006</c:v>
                </c:pt>
                <c:pt idx="1150">
                  <c:v>28.638964916645932</c:v>
                </c:pt>
                <c:pt idx="1151">
                  <c:v>28.663846728041804</c:v>
                </c:pt>
                <c:pt idx="1152">
                  <c:v>28.688728539437669</c:v>
                </c:pt>
                <c:pt idx="1153">
                  <c:v>28.713610350833541</c:v>
                </c:pt>
                <c:pt idx="1154">
                  <c:v>28.738492162229413</c:v>
                </c:pt>
                <c:pt idx="1155">
                  <c:v>28.763373973625278</c:v>
                </c:pt>
                <c:pt idx="1156">
                  <c:v>28.78825578502115</c:v>
                </c:pt>
                <c:pt idx="1157">
                  <c:v>28.813137596417022</c:v>
                </c:pt>
                <c:pt idx="1158">
                  <c:v>28.838019407812887</c:v>
                </c:pt>
                <c:pt idx="1159">
                  <c:v>28.862901219208759</c:v>
                </c:pt>
                <c:pt idx="1160">
                  <c:v>28.887783030604631</c:v>
                </c:pt>
                <c:pt idx="1161">
                  <c:v>28.912664842000495</c:v>
                </c:pt>
                <c:pt idx="1162">
                  <c:v>28.937546653396367</c:v>
                </c:pt>
                <c:pt idx="1163">
                  <c:v>28.962428464792239</c:v>
                </c:pt>
                <c:pt idx="1164">
                  <c:v>28.987310276188104</c:v>
                </c:pt>
                <c:pt idx="1165">
                  <c:v>29.012192087583976</c:v>
                </c:pt>
                <c:pt idx="1166">
                  <c:v>29.037073898979848</c:v>
                </c:pt>
                <c:pt idx="1167">
                  <c:v>29.061955710375713</c:v>
                </c:pt>
                <c:pt idx="1168">
                  <c:v>29.086837521771585</c:v>
                </c:pt>
                <c:pt idx="1169">
                  <c:v>29.111719333167457</c:v>
                </c:pt>
                <c:pt idx="1170">
                  <c:v>29.136601144563322</c:v>
                </c:pt>
                <c:pt idx="1171">
                  <c:v>29.161482955959194</c:v>
                </c:pt>
                <c:pt idx="1172">
                  <c:v>29.186364767355062</c:v>
                </c:pt>
                <c:pt idx="1173">
                  <c:v>29.211246578750931</c:v>
                </c:pt>
                <c:pt idx="1174">
                  <c:v>29.236128390146803</c:v>
                </c:pt>
                <c:pt idx="1175">
                  <c:v>29.261010201542671</c:v>
                </c:pt>
                <c:pt idx="1176">
                  <c:v>29.28589201293854</c:v>
                </c:pt>
                <c:pt idx="1177">
                  <c:v>29.310773824334412</c:v>
                </c:pt>
                <c:pt idx="1178">
                  <c:v>29.33565563573028</c:v>
                </c:pt>
                <c:pt idx="1179">
                  <c:v>29.360537447126152</c:v>
                </c:pt>
                <c:pt idx="1180">
                  <c:v>29.38541925852202</c:v>
                </c:pt>
                <c:pt idx="1181">
                  <c:v>29.410301069917889</c:v>
                </c:pt>
                <c:pt idx="1182">
                  <c:v>29.435182881313761</c:v>
                </c:pt>
                <c:pt idx="1183">
                  <c:v>29.460064692709629</c:v>
                </c:pt>
                <c:pt idx="1184">
                  <c:v>29.484946504105498</c:v>
                </c:pt>
                <c:pt idx="1185">
                  <c:v>29.50982831550137</c:v>
                </c:pt>
                <c:pt idx="1186">
                  <c:v>29.534710126897242</c:v>
                </c:pt>
                <c:pt idx="1187">
                  <c:v>29.559591938293106</c:v>
                </c:pt>
                <c:pt idx="1188">
                  <c:v>29.584473749688978</c:v>
                </c:pt>
                <c:pt idx="1189">
                  <c:v>29.60935556108485</c:v>
                </c:pt>
                <c:pt idx="1190">
                  <c:v>29.634237372480715</c:v>
                </c:pt>
                <c:pt idx="1191">
                  <c:v>29.659119183876587</c:v>
                </c:pt>
                <c:pt idx="1192">
                  <c:v>29.684000995272459</c:v>
                </c:pt>
                <c:pt idx="1193">
                  <c:v>29.708882806668324</c:v>
                </c:pt>
                <c:pt idx="1194">
                  <c:v>29.733764618064196</c:v>
                </c:pt>
                <c:pt idx="1195">
                  <c:v>29.758646429460068</c:v>
                </c:pt>
                <c:pt idx="1196">
                  <c:v>29.783528240855933</c:v>
                </c:pt>
                <c:pt idx="1197">
                  <c:v>29.808410052251805</c:v>
                </c:pt>
                <c:pt idx="1198">
                  <c:v>29.833291863647677</c:v>
                </c:pt>
                <c:pt idx="1199">
                  <c:v>29.858173675043542</c:v>
                </c:pt>
                <c:pt idx="1200">
                  <c:v>29.883055486439414</c:v>
                </c:pt>
                <c:pt idx="1201">
                  <c:v>29.907937297835279</c:v>
                </c:pt>
                <c:pt idx="1202">
                  <c:v>29.932819109231151</c:v>
                </c:pt>
                <c:pt idx="1203">
                  <c:v>29.957700920627023</c:v>
                </c:pt>
                <c:pt idx="1204">
                  <c:v>29.982582732022887</c:v>
                </c:pt>
                <c:pt idx="1205">
                  <c:v>30.007464543418759</c:v>
                </c:pt>
                <c:pt idx="1206">
                  <c:v>30.032346354814631</c:v>
                </c:pt>
                <c:pt idx="1207">
                  <c:v>30.057228166210496</c:v>
                </c:pt>
                <c:pt idx="1208">
                  <c:v>30.082109977606368</c:v>
                </c:pt>
                <c:pt idx="1209">
                  <c:v>30.10699178900224</c:v>
                </c:pt>
                <c:pt idx="1210">
                  <c:v>30.131873600398109</c:v>
                </c:pt>
                <c:pt idx="1211">
                  <c:v>30.156755411793977</c:v>
                </c:pt>
                <c:pt idx="1212">
                  <c:v>30.181637223189849</c:v>
                </c:pt>
                <c:pt idx="1213">
                  <c:v>30.206519034585718</c:v>
                </c:pt>
                <c:pt idx="1214">
                  <c:v>30.231400845981586</c:v>
                </c:pt>
                <c:pt idx="1215">
                  <c:v>30.256282657377458</c:v>
                </c:pt>
                <c:pt idx="1216">
                  <c:v>30.281164468773326</c:v>
                </c:pt>
                <c:pt idx="1217">
                  <c:v>30.306046280169198</c:v>
                </c:pt>
                <c:pt idx="1218">
                  <c:v>30.330928091565067</c:v>
                </c:pt>
                <c:pt idx="1219">
                  <c:v>30.355809902960935</c:v>
                </c:pt>
                <c:pt idx="1220">
                  <c:v>30.380691714356807</c:v>
                </c:pt>
                <c:pt idx="1221">
                  <c:v>30.405573525752676</c:v>
                </c:pt>
                <c:pt idx="1222">
                  <c:v>30.430455337148544</c:v>
                </c:pt>
                <c:pt idx="1223">
                  <c:v>30.455337148544416</c:v>
                </c:pt>
                <c:pt idx="1224">
                  <c:v>30.480218959940288</c:v>
                </c:pt>
                <c:pt idx="1225">
                  <c:v>30.505100771336153</c:v>
                </c:pt>
                <c:pt idx="1226">
                  <c:v>30.529982582732025</c:v>
                </c:pt>
                <c:pt idx="1227">
                  <c:v>30.554864394127897</c:v>
                </c:pt>
                <c:pt idx="1228">
                  <c:v>30.579746205523762</c:v>
                </c:pt>
                <c:pt idx="1229">
                  <c:v>30.604628016919634</c:v>
                </c:pt>
                <c:pt idx="1230">
                  <c:v>30.629509828315499</c:v>
                </c:pt>
                <c:pt idx="1231">
                  <c:v>30.65439163971137</c:v>
                </c:pt>
                <c:pt idx="1232">
                  <c:v>30.679273451107242</c:v>
                </c:pt>
                <c:pt idx="1233">
                  <c:v>30.704155262503107</c:v>
                </c:pt>
                <c:pt idx="1234">
                  <c:v>30.729037073898979</c:v>
                </c:pt>
                <c:pt idx="1235">
                  <c:v>30.753918885294851</c:v>
                </c:pt>
                <c:pt idx="1236">
                  <c:v>30.778800696690716</c:v>
                </c:pt>
                <c:pt idx="1237">
                  <c:v>30.803682508086588</c:v>
                </c:pt>
                <c:pt idx="1238">
                  <c:v>30.82856431948246</c:v>
                </c:pt>
                <c:pt idx="1239">
                  <c:v>30.853446130878325</c:v>
                </c:pt>
                <c:pt idx="1240">
                  <c:v>30.878327942274197</c:v>
                </c:pt>
                <c:pt idx="1241">
                  <c:v>30.903209753670069</c:v>
                </c:pt>
                <c:pt idx="1242">
                  <c:v>30.928091565065934</c:v>
                </c:pt>
                <c:pt idx="1243">
                  <c:v>30.952973376461806</c:v>
                </c:pt>
                <c:pt idx="1244">
                  <c:v>30.977855187857678</c:v>
                </c:pt>
                <c:pt idx="1245">
                  <c:v>31.002736999253543</c:v>
                </c:pt>
                <c:pt idx="1246">
                  <c:v>31.027618810649415</c:v>
                </c:pt>
                <c:pt idx="1247">
                  <c:v>31.052500622045287</c:v>
                </c:pt>
                <c:pt idx="1248">
                  <c:v>31.077382433441151</c:v>
                </c:pt>
                <c:pt idx="1249">
                  <c:v>31.102264244837023</c:v>
                </c:pt>
                <c:pt idx="1250">
                  <c:v>31.127146056232895</c:v>
                </c:pt>
                <c:pt idx="1251">
                  <c:v>31.15202786762876</c:v>
                </c:pt>
                <c:pt idx="1252">
                  <c:v>31.176909679024632</c:v>
                </c:pt>
                <c:pt idx="1253">
                  <c:v>31.201791490420504</c:v>
                </c:pt>
                <c:pt idx="1254">
                  <c:v>31.226673301816373</c:v>
                </c:pt>
                <c:pt idx="1255">
                  <c:v>31.251555113212241</c:v>
                </c:pt>
                <c:pt idx="1256">
                  <c:v>31.276436924608113</c:v>
                </c:pt>
                <c:pt idx="1257">
                  <c:v>31.301318736003982</c:v>
                </c:pt>
                <c:pt idx="1258">
                  <c:v>31.32620054739985</c:v>
                </c:pt>
                <c:pt idx="1259">
                  <c:v>31.351082358795718</c:v>
                </c:pt>
                <c:pt idx="1260">
                  <c:v>31.37596417019159</c:v>
                </c:pt>
                <c:pt idx="1261">
                  <c:v>31.400845981587462</c:v>
                </c:pt>
                <c:pt idx="1262">
                  <c:v>31.425727792983327</c:v>
                </c:pt>
                <c:pt idx="1263">
                  <c:v>31.450609604379199</c:v>
                </c:pt>
                <c:pt idx="1264">
                  <c:v>31.475491415775071</c:v>
                </c:pt>
                <c:pt idx="1265">
                  <c:v>31.500373227170936</c:v>
                </c:pt>
                <c:pt idx="1266">
                  <c:v>31.525255038566808</c:v>
                </c:pt>
                <c:pt idx="1267">
                  <c:v>31.55013684996268</c:v>
                </c:pt>
                <c:pt idx="1268">
                  <c:v>31.575018661358545</c:v>
                </c:pt>
                <c:pt idx="1269">
                  <c:v>31.599900472754417</c:v>
                </c:pt>
                <c:pt idx="1270">
                  <c:v>31.624782284150289</c:v>
                </c:pt>
                <c:pt idx="1271">
                  <c:v>31.649664095546154</c:v>
                </c:pt>
                <c:pt idx="1272">
                  <c:v>31.674545906942026</c:v>
                </c:pt>
                <c:pt idx="1273">
                  <c:v>31.699427718337898</c:v>
                </c:pt>
                <c:pt idx="1274">
                  <c:v>31.724309529733763</c:v>
                </c:pt>
                <c:pt idx="1275">
                  <c:v>31.749191341129634</c:v>
                </c:pt>
                <c:pt idx="1276">
                  <c:v>31.774073152525506</c:v>
                </c:pt>
                <c:pt idx="1277">
                  <c:v>31.798954963921371</c:v>
                </c:pt>
                <c:pt idx="1278">
                  <c:v>31.823836775317243</c:v>
                </c:pt>
                <c:pt idx="1279">
                  <c:v>31.848718586713115</c:v>
                </c:pt>
                <c:pt idx="1280">
                  <c:v>31.87360039810898</c:v>
                </c:pt>
                <c:pt idx="1281">
                  <c:v>31.898482209504852</c:v>
                </c:pt>
                <c:pt idx="1282">
                  <c:v>31.923364020900724</c:v>
                </c:pt>
                <c:pt idx="1283">
                  <c:v>31.948245832296589</c:v>
                </c:pt>
                <c:pt idx="1284">
                  <c:v>31.973127643692461</c:v>
                </c:pt>
                <c:pt idx="1285">
                  <c:v>31.998009455088333</c:v>
                </c:pt>
                <c:pt idx="1286">
                  <c:v>32.022891266484201</c:v>
                </c:pt>
                <c:pt idx="1287">
                  <c:v>32.047773077880073</c:v>
                </c:pt>
                <c:pt idx="1288">
                  <c:v>32.072654889275938</c:v>
                </c:pt>
                <c:pt idx="1289">
                  <c:v>32.09753670067181</c:v>
                </c:pt>
                <c:pt idx="1290">
                  <c:v>32.122418512067682</c:v>
                </c:pt>
                <c:pt idx="1291">
                  <c:v>32.147300323463547</c:v>
                </c:pt>
                <c:pt idx="1292">
                  <c:v>32.172182134859419</c:v>
                </c:pt>
                <c:pt idx="1293">
                  <c:v>32.197063946255291</c:v>
                </c:pt>
                <c:pt idx="1294">
                  <c:v>32.221945757651156</c:v>
                </c:pt>
                <c:pt idx="1295">
                  <c:v>32.246827569047028</c:v>
                </c:pt>
                <c:pt idx="1296">
                  <c:v>32.2717093804429</c:v>
                </c:pt>
                <c:pt idx="1297">
                  <c:v>32.296591191838765</c:v>
                </c:pt>
                <c:pt idx="1298">
                  <c:v>32.321473003234637</c:v>
                </c:pt>
                <c:pt idx="1299">
                  <c:v>32.346354814630509</c:v>
                </c:pt>
                <c:pt idx="1300">
                  <c:v>32.371236626026374</c:v>
                </c:pt>
                <c:pt idx="1301">
                  <c:v>32.396118437422246</c:v>
                </c:pt>
                <c:pt idx="1302">
                  <c:v>32.421000248818117</c:v>
                </c:pt>
                <c:pt idx="1303">
                  <c:v>32.445882060213982</c:v>
                </c:pt>
                <c:pt idx="1304">
                  <c:v>32.470763871609854</c:v>
                </c:pt>
                <c:pt idx="1305">
                  <c:v>32.495645683005726</c:v>
                </c:pt>
                <c:pt idx="1306">
                  <c:v>32.520527494401591</c:v>
                </c:pt>
                <c:pt idx="1307">
                  <c:v>32.545409305797463</c:v>
                </c:pt>
                <c:pt idx="1308">
                  <c:v>32.570291117193335</c:v>
                </c:pt>
                <c:pt idx="1309">
                  <c:v>32.5951729285892</c:v>
                </c:pt>
                <c:pt idx="1310">
                  <c:v>32.620054739985072</c:v>
                </c:pt>
                <c:pt idx="1311">
                  <c:v>32.644936551380944</c:v>
                </c:pt>
                <c:pt idx="1312">
                  <c:v>32.669818362776809</c:v>
                </c:pt>
                <c:pt idx="1313">
                  <c:v>32.694700174172681</c:v>
                </c:pt>
                <c:pt idx="1314">
                  <c:v>32.719581985568553</c:v>
                </c:pt>
                <c:pt idx="1315">
                  <c:v>32.744463796964418</c:v>
                </c:pt>
                <c:pt idx="1316">
                  <c:v>32.76934560836029</c:v>
                </c:pt>
                <c:pt idx="1317">
                  <c:v>32.794227419756155</c:v>
                </c:pt>
                <c:pt idx="1318">
                  <c:v>32.819109231152026</c:v>
                </c:pt>
                <c:pt idx="1319">
                  <c:v>32.843991042547898</c:v>
                </c:pt>
                <c:pt idx="1320">
                  <c:v>32.868872853943763</c:v>
                </c:pt>
                <c:pt idx="1321">
                  <c:v>32.893754665339635</c:v>
                </c:pt>
                <c:pt idx="1322">
                  <c:v>32.918636476735507</c:v>
                </c:pt>
                <c:pt idx="1323">
                  <c:v>32.943518288131372</c:v>
                </c:pt>
                <c:pt idx="1324">
                  <c:v>32.968400099527244</c:v>
                </c:pt>
                <c:pt idx="1325">
                  <c:v>32.993281910923116</c:v>
                </c:pt>
                <c:pt idx="1326">
                  <c:v>33.018163722318981</c:v>
                </c:pt>
                <c:pt idx="1327">
                  <c:v>33.043045533714853</c:v>
                </c:pt>
                <c:pt idx="1328">
                  <c:v>33.067927345110725</c:v>
                </c:pt>
                <c:pt idx="1329">
                  <c:v>33.09280915650659</c:v>
                </c:pt>
                <c:pt idx="1330">
                  <c:v>33.117690967902462</c:v>
                </c:pt>
                <c:pt idx="1331">
                  <c:v>33.142572779298334</c:v>
                </c:pt>
                <c:pt idx="1332">
                  <c:v>33.167454590694199</c:v>
                </c:pt>
                <c:pt idx="1333">
                  <c:v>33.192336402090071</c:v>
                </c:pt>
                <c:pt idx="1334">
                  <c:v>33.217218213485943</c:v>
                </c:pt>
                <c:pt idx="1335">
                  <c:v>33.242100024881807</c:v>
                </c:pt>
                <c:pt idx="1336">
                  <c:v>33.266981836277679</c:v>
                </c:pt>
                <c:pt idx="1337">
                  <c:v>33.291863647673551</c:v>
                </c:pt>
                <c:pt idx="1338">
                  <c:v>33.316745459069416</c:v>
                </c:pt>
                <c:pt idx="1339">
                  <c:v>33.341627270465288</c:v>
                </c:pt>
                <c:pt idx="1340">
                  <c:v>33.36650908186116</c:v>
                </c:pt>
                <c:pt idx="1341">
                  <c:v>33.391390893257025</c:v>
                </c:pt>
                <c:pt idx="1342">
                  <c:v>33.416272704652897</c:v>
                </c:pt>
                <c:pt idx="1343">
                  <c:v>33.441154516048769</c:v>
                </c:pt>
                <c:pt idx="1344">
                  <c:v>33.466036327444634</c:v>
                </c:pt>
                <c:pt idx="1345">
                  <c:v>33.490918138840506</c:v>
                </c:pt>
                <c:pt idx="1346">
                  <c:v>33.515799950236378</c:v>
                </c:pt>
                <c:pt idx="1347">
                  <c:v>33.540681761632243</c:v>
                </c:pt>
                <c:pt idx="1348">
                  <c:v>33.565563573028115</c:v>
                </c:pt>
                <c:pt idx="1349">
                  <c:v>33.590445384423987</c:v>
                </c:pt>
                <c:pt idx="1350">
                  <c:v>33.615327195819859</c:v>
                </c:pt>
                <c:pt idx="1351">
                  <c:v>33.640209007215724</c:v>
                </c:pt>
                <c:pt idx="1352">
                  <c:v>33.665090818611596</c:v>
                </c:pt>
                <c:pt idx="1353">
                  <c:v>33.689972630007468</c:v>
                </c:pt>
                <c:pt idx="1354">
                  <c:v>33.714854441403332</c:v>
                </c:pt>
                <c:pt idx="1355">
                  <c:v>33.739736252799204</c:v>
                </c:pt>
                <c:pt idx="1356">
                  <c:v>33.764618064195076</c:v>
                </c:pt>
                <c:pt idx="1357">
                  <c:v>33.789499875590948</c:v>
                </c:pt>
                <c:pt idx="1358">
                  <c:v>33.814381686986813</c:v>
                </c:pt>
                <c:pt idx="1359">
                  <c:v>33.839263498382685</c:v>
                </c:pt>
                <c:pt idx="1360">
                  <c:v>33.864145309778557</c:v>
                </c:pt>
                <c:pt idx="1361">
                  <c:v>33.889027121174422</c:v>
                </c:pt>
                <c:pt idx="1362">
                  <c:v>33.913908932570294</c:v>
                </c:pt>
                <c:pt idx="1363">
                  <c:v>33.938790743966166</c:v>
                </c:pt>
                <c:pt idx="1364">
                  <c:v>33.963672555362031</c:v>
                </c:pt>
                <c:pt idx="1365">
                  <c:v>33.988554366757903</c:v>
                </c:pt>
                <c:pt idx="1366">
                  <c:v>34.013436178153775</c:v>
                </c:pt>
                <c:pt idx="1367">
                  <c:v>34.03831798954964</c:v>
                </c:pt>
                <c:pt idx="1368">
                  <c:v>34.063199800945512</c:v>
                </c:pt>
                <c:pt idx="1369">
                  <c:v>34.088081612341384</c:v>
                </c:pt>
                <c:pt idx="1370">
                  <c:v>34.112963423737249</c:v>
                </c:pt>
                <c:pt idx="1371">
                  <c:v>34.137845235133121</c:v>
                </c:pt>
                <c:pt idx="1372">
                  <c:v>34.162727046528993</c:v>
                </c:pt>
                <c:pt idx="1373">
                  <c:v>34.187608857924857</c:v>
                </c:pt>
                <c:pt idx="1374">
                  <c:v>34.212490669320729</c:v>
                </c:pt>
                <c:pt idx="1375">
                  <c:v>34.237372480716594</c:v>
                </c:pt>
                <c:pt idx="1376">
                  <c:v>34.262254292112466</c:v>
                </c:pt>
                <c:pt idx="1377">
                  <c:v>34.287136103508338</c:v>
                </c:pt>
                <c:pt idx="1378">
                  <c:v>34.312017914904203</c:v>
                </c:pt>
                <c:pt idx="1379">
                  <c:v>34.336899726300075</c:v>
                </c:pt>
                <c:pt idx="1380">
                  <c:v>34.361781537695947</c:v>
                </c:pt>
                <c:pt idx="1381">
                  <c:v>34.386663349091812</c:v>
                </c:pt>
                <c:pt idx="1382">
                  <c:v>34.411545160487684</c:v>
                </c:pt>
                <c:pt idx="1383">
                  <c:v>34.436426971883556</c:v>
                </c:pt>
                <c:pt idx="1384">
                  <c:v>34.461308783279421</c:v>
                </c:pt>
                <c:pt idx="1385">
                  <c:v>34.486190594675293</c:v>
                </c:pt>
                <c:pt idx="1386">
                  <c:v>34.511072406071165</c:v>
                </c:pt>
                <c:pt idx="1387">
                  <c:v>34.53595421746703</c:v>
                </c:pt>
                <c:pt idx="1388">
                  <c:v>34.560836028862902</c:v>
                </c:pt>
                <c:pt idx="1389">
                  <c:v>34.585717840258773</c:v>
                </c:pt>
                <c:pt idx="1390">
                  <c:v>34.610599651654638</c:v>
                </c:pt>
                <c:pt idx="1391">
                  <c:v>34.63548146305051</c:v>
                </c:pt>
                <c:pt idx="1392">
                  <c:v>34.660363274446382</c:v>
                </c:pt>
                <c:pt idx="1393">
                  <c:v>34.685245085842247</c:v>
                </c:pt>
                <c:pt idx="1394">
                  <c:v>34.710126897238119</c:v>
                </c:pt>
                <c:pt idx="1395">
                  <c:v>34.735008708633991</c:v>
                </c:pt>
                <c:pt idx="1396">
                  <c:v>34.759890520029856</c:v>
                </c:pt>
                <c:pt idx="1397">
                  <c:v>34.784772331425728</c:v>
                </c:pt>
                <c:pt idx="1398">
                  <c:v>34.8096541428216</c:v>
                </c:pt>
                <c:pt idx="1399">
                  <c:v>34.834535954217465</c:v>
                </c:pt>
                <c:pt idx="1400">
                  <c:v>34.859417765613337</c:v>
                </c:pt>
                <c:pt idx="1401">
                  <c:v>34.884299577009209</c:v>
                </c:pt>
                <c:pt idx="1402">
                  <c:v>34.909181388405074</c:v>
                </c:pt>
                <c:pt idx="1403">
                  <c:v>34.934063199800946</c:v>
                </c:pt>
                <c:pt idx="1404">
                  <c:v>34.958945011196811</c:v>
                </c:pt>
                <c:pt idx="1405">
                  <c:v>34.983826822592683</c:v>
                </c:pt>
                <c:pt idx="1406">
                  <c:v>35.008708633988554</c:v>
                </c:pt>
                <c:pt idx="1407">
                  <c:v>35.033590445384419</c:v>
                </c:pt>
                <c:pt idx="1408">
                  <c:v>35.058472256780291</c:v>
                </c:pt>
                <c:pt idx="1409">
                  <c:v>35.083354068176163</c:v>
                </c:pt>
                <c:pt idx="1410">
                  <c:v>35.108235879572028</c:v>
                </c:pt>
                <c:pt idx="1411">
                  <c:v>35.1331176909679</c:v>
                </c:pt>
                <c:pt idx="1412">
                  <c:v>35.157999502363772</c:v>
                </c:pt>
                <c:pt idx="1413">
                  <c:v>35.182881313759637</c:v>
                </c:pt>
                <c:pt idx="1414">
                  <c:v>35.207763125155509</c:v>
                </c:pt>
                <c:pt idx="1415">
                  <c:v>35.232644936551381</c:v>
                </c:pt>
                <c:pt idx="1416">
                  <c:v>35.257526747947246</c:v>
                </c:pt>
                <c:pt idx="1417">
                  <c:v>35.282408559343118</c:v>
                </c:pt>
                <c:pt idx="1418">
                  <c:v>35.30729037073899</c:v>
                </c:pt>
                <c:pt idx="1419">
                  <c:v>35.332172182134855</c:v>
                </c:pt>
                <c:pt idx="1420">
                  <c:v>35.357053993530727</c:v>
                </c:pt>
                <c:pt idx="1421">
                  <c:v>35.381935804926599</c:v>
                </c:pt>
                <c:pt idx="1422">
                  <c:v>35.406817616322463</c:v>
                </c:pt>
                <c:pt idx="1423">
                  <c:v>35.431699427718335</c:v>
                </c:pt>
                <c:pt idx="1424">
                  <c:v>35.456581239114207</c:v>
                </c:pt>
                <c:pt idx="1425">
                  <c:v>35.481463050510072</c:v>
                </c:pt>
                <c:pt idx="1426">
                  <c:v>35.506344861905944</c:v>
                </c:pt>
                <c:pt idx="1427">
                  <c:v>35.531226673301816</c:v>
                </c:pt>
                <c:pt idx="1428">
                  <c:v>35.556108484697688</c:v>
                </c:pt>
                <c:pt idx="1429">
                  <c:v>35.580990296093553</c:v>
                </c:pt>
                <c:pt idx="1430">
                  <c:v>35.605872107489425</c:v>
                </c:pt>
                <c:pt idx="1431">
                  <c:v>35.630753918885297</c:v>
                </c:pt>
                <c:pt idx="1432">
                  <c:v>35.655635730281162</c:v>
                </c:pt>
                <c:pt idx="1433">
                  <c:v>35.680517541677034</c:v>
                </c:pt>
                <c:pt idx="1434">
                  <c:v>35.705399353072906</c:v>
                </c:pt>
                <c:pt idx="1435">
                  <c:v>35.730281164468778</c:v>
                </c:pt>
                <c:pt idx="1436">
                  <c:v>35.755162975864643</c:v>
                </c:pt>
                <c:pt idx="1437">
                  <c:v>35.780044787260515</c:v>
                </c:pt>
                <c:pt idx="1438">
                  <c:v>35.804926598656387</c:v>
                </c:pt>
                <c:pt idx="1439">
                  <c:v>35.829808410052252</c:v>
                </c:pt>
                <c:pt idx="1440">
                  <c:v>35.854690221448124</c:v>
                </c:pt>
                <c:pt idx="1441">
                  <c:v>35.879572032843996</c:v>
                </c:pt>
                <c:pt idx="1442">
                  <c:v>35.90445384423986</c:v>
                </c:pt>
                <c:pt idx="1443">
                  <c:v>35.929335655635732</c:v>
                </c:pt>
                <c:pt idx="1444">
                  <c:v>35.954217467031604</c:v>
                </c:pt>
                <c:pt idx="1445">
                  <c:v>35.979099278427469</c:v>
                </c:pt>
                <c:pt idx="1446">
                  <c:v>36.003981089823341</c:v>
                </c:pt>
                <c:pt idx="1447">
                  <c:v>36.028862901219213</c:v>
                </c:pt>
                <c:pt idx="1448">
                  <c:v>36.053744712615078</c:v>
                </c:pt>
                <c:pt idx="1449">
                  <c:v>36.07862652401095</c:v>
                </c:pt>
                <c:pt idx="1450">
                  <c:v>36.103508335406822</c:v>
                </c:pt>
                <c:pt idx="1451">
                  <c:v>36.128390146802687</c:v>
                </c:pt>
                <c:pt idx="1452">
                  <c:v>36.153271958198559</c:v>
                </c:pt>
                <c:pt idx="1453">
                  <c:v>36.178153769594431</c:v>
                </c:pt>
                <c:pt idx="1454">
                  <c:v>36.203035580990296</c:v>
                </c:pt>
                <c:pt idx="1455">
                  <c:v>36.227917392386168</c:v>
                </c:pt>
                <c:pt idx="1456">
                  <c:v>36.25279920378204</c:v>
                </c:pt>
                <c:pt idx="1457">
                  <c:v>36.277681015177905</c:v>
                </c:pt>
                <c:pt idx="1458">
                  <c:v>36.302562826573777</c:v>
                </c:pt>
                <c:pt idx="1459">
                  <c:v>36.327444637969649</c:v>
                </c:pt>
                <c:pt idx="1460">
                  <c:v>36.352326449365513</c:v>
                </c:pt>
                <c:pt idx="1461">
                  <c:v>36.377208260761385</c:v>
                </c:pt>
                <c:pt idx="1462">
                  <c:v>36.40209007215725</c:v>
                </c:pt>
                <c:pt idx="1463">
                  <c:v>36.426971883553122</c:v>
                </c:pt>
                <c:pt idx="1464">
                  <c:v>36.451853694948994</c:v>
                </c:pt>
                <c:pt idx="1465">
                  <c:v>36.476735506344859</c:v>
                </c:pt>
                <c:pt idx="1466">
                  <c:v>36.501617317740731</c:v>
                </c:pt>
                <c:pt idx="1467">
                  <c:v>36.526499129136603</c:v>
                </c:pt>
                <c:pt idx="1468">
                  <c:v>36.551380940532468</c:v>
                </c:pt>
                <c:pt idx="1469">
                  <c:v>36.57626275192834</c:v>
                </c:pt>
                <c:pt idx="1470">
                  <c:v>36.601144563324212</c:v>
                </c:pt>
                <c:pt idx="1471">
                  <c:v>36.626026374720077</c:v>
                </c:pt>
                <c:pt idx="1472">
                  <c:v>36.650908186115949</c:v>
                </c:pt>
                <c:pt idx="1473">
                  <c:v>36.675789997511821</c:v>
                </c:pt>
                <c:pt idx="1474">
                  <c:v>36.700671808907686</c:v>
                </c:pt>
                <c:pt idx="1475">
                  <c:v>36.725553620303558</c:v>
                </c:pt>
                <c:pt idx="1476">
                  <c:v>36.75043543169943</c:v>
                </c:pt>
                <c:pt idx="1477">
                  <c:v>36.775317243095294</c:v>
                </c:pt>
                <c:pt idx="1478">
                  <c:v>36.800199054491166</c:v>
                </c:pt>
                <c:pt idx="1479">
                  <c:v>36.825080865887038</c:v>
                </c:pt>
                <c:pt idx="1480">
                  <c:v>36.849962677282903</c:v>
                </c:pt>
                <c:pt idx="1481">
                  <c:v>36.874844488678775</c:v>
                </c:pt>
                <c:pt idx="1482">
                  <c:v>36.899726300074647</c:v>
                </c:pt>
                <c:pt idx="1483">
                  <c:v>36.924608111470512</c:v>
                </c:pt>
                <c:pt idx="1484">
                  <c:v>36.949489922866384</c:v>
                </c:pt>
                <c:pt idx="1485">
                  <c:v>36.974371734262256</c:v>
                </c:pt>
                <c:pt idx="1486">
                  <c:v>36.999253545658121</c:v>
                </c:pt>
                <c:pt idx="1487">
                  <c:v>37.024135357053993</c:v>
                </c:pt>
                <c:pt idx="1488">
                  <c:v>37.049017168449865</c:v>
                </c:pt>
                <c:pt idx="1489">
                  <c:v>37.07389897984573</c:v>
                </c:pt>
                <c:pt idx="1490">
                  <c:v>37.098780791241602</c:v>
                </c:pt>
                <c:pt idx="1491">
                  <c:v>37.123662602637467</c:v>
                </c:pt>
                <c:pt idx="1492">
                  <c:v>37.148544414033339</c:v>
                </c:pt>
                <c:pt idx="1493">
                  <c:v>37.17342622542921</c:v>
                </c:pt>
                <c:pt idx="1494">
                  <c:v>37.198308036825075</c:v>
                </c:pt>
                <c:pt idx="1495">
                  <c:v>37.223189848220947</c:v>
                </c:pt>
                <c:pt idx="1496">
                  <c:v>37.248071659616819</c:v>
                </c:pt>
                <c:pt idx="1497">
                  <c:v>37.272953471012684</c:v>
                </c:pt>
                <c:pt idx="1498">
                  <c:v>37.297835282408556</c:v>
                </c:pt>
                <c:pt idx="1499">
                  <c:v>37.322717093804428</c:v>
                </c:pt>
                <c:pt idx="1500">
                  <c:v>37.3475989052003</c:v>
                </c:pt>
                <c:pt idx="1501">
                  <c:v>37.372480716596165</c:v>
                </c:pt>
                <c:pt idx="1502">
                  <c:v>37.397362527992037</c:v>
                </c:pt>
                <c:pt idx="1503">
                  <c:v>37.422244339387909</c:v>
                </c:pt>
                <c:pt idx="1504">
                  <c:v>37.447126150783774</c:v>
                </c:pt>
                <c:pt idx="1505">
                  <c:v>37.472007962179646</c:v>
                </c:pt>
                <c:pt idx="1506">
                  <c:v>37.496889773575518</c:v>
                </c:pt>
                <c:pt idx="1507">
                  <c:v>37.52177158497139</c:v>
                </c:pt>
                <c:pt idx="1508">
                  <c:v>37.546653396367255</c:v>
                </c:pt>
                <c:pt idx="1509">
                  <c:v>37.571535207763127</c:v>
                </c:pt>
                <c:pt idx="1510">
                  <c:v>37.596417019158999</c:v>
                </c:pt>
                <c:pt idx="1511">
                  <c:v>37.621298830554863</c:v>
                </c:pt>
                <c:pt idx="1512">
                  <c:v>37.646180641950735</c:v>
                </c:pt>
                <c:pt idx="1513">
                  <c:v>37.671062453346607</c:v>
                </c:pt>
                <c:pt idx="1514">
                  <c:v>37.695944264742479</c:v>
                </c:pt>
                <c:pt idx="1515">
                  <c:v>37.720826076138344</c:v>
                </c:pt>
                <c:pt idx="1516">
                  <c:v>37.745707887534216</c:v>
                </c:pt>
                <c:pt idx="1517">
                  <c:v>37.770589698930081</c:v>
                </c:pt>
                <c:pt idx="1518">
                  <c:v>37.795471510325953</c:v>
                </c:pt>
                <c:pt idx="1519">
                  <c:v>37.820353321721825</c:v>
                </c:pt>
                <c:pt idx="1520">
                  <c:v>37.84523513311769</c:v>
                </c:pt>
                <c:pt idx="1521">
                  <c:v>37.870116944513562</c:v>
                </c:pt>
                <c:pt idx="1522">
                  <c:v>37.894998755909434</c:v>
                </c:pt>
                <c:pt idx="1523">
                  <c:v>37.919880567305299</c:v>
                </c:pt>
                <c:pt idx="1524">
                  <c:v>37.944762378701171</c:v>
                </c:pt>
                <c:pt idx="1525">
                  <c:v>37.969644190097043</c:v>
                </c:pt>
                <c:pt idx="1526">
                  <c:v>37.994526001492908</c:v>
                </c:pt>
                <c:pt idx="1527">
                  <c:v>38.01940781288878</c:v>
                </c:pt>
                <c:pt idx="1528">
                  <c:v>38.044289624284652</c:v>
                </c:pt>
                <c:pt idx="1529">
                  <c:v>38.069171435680516</c:v>
                </c:pt>
                <c:pt idx="1530">
                  <c:v>38.094053247076388</c:v>
                </c:pt>
                <c:pt idx="1531">
                  <c:v>38.11893505847226</c:v>
                </c:pt>
                <c:pt idx="1532">
                  <c:v>38.143816869868125</c:v>
                </c:pt>
                <c:pt idx="1533">
                  <c:v>38.168698681263997</c:v>
                </c:pt>
                <c:pt idx="1534">
                  <c:v>38.193580492659869</c:v>
                </c:pt>
                <c:pt idx="1535">
                  <c:v>38.218462304055734</c:v>
                </c:pt>
                <c:pt idx="1536">
                  <c:v>38.243344115451606</c:v>
                </c:pt>
                <c:pt idx="1537">
                  <c:v>38.268225926847478</c:v>
                </c:pt>
                <c:pt idx="1538">
                  <c:v>38.293107738243343</c:v>
                </c:pt>
                <c:pt idx="1539">
                  <c:v>38.317989549639215</c:v>
                </c:pt>
                <c:pt idx="1540">
                  <c:v>38.342871361035087</c:v>
                </c:pt>
                <c:pt idx="1541">
                  <c:v>38.367753172430952</c:v>
                </c:pt>
                <c:pt idx="1542">
                  <c:v>38.392634983826824</c:v>
                </c:pt>
                <c:pt idx="1543">
                  <c:v>38.417516795222696</c:v>
                </c:pt>
                <c:pt idx="1544">
                  <c:v>38.442398606618561</c:v>
                </c:pt>
                <c:pt idx="1545">
                  <c:v>38.467280418014433</c:v>
                </c:pt>
                <c:pt idx="1546">
                  <c:v>38.492162229410297</c:v>
                </c:pt>
                <c:pt idx="1547">
                  <c:v>38.517044040806169</c:v>
                </c:pt>
                <c:pt idx="1548">
                  <c:v>38.541925852202041</c:v>
                </c:pt>
                <c:pt idx="1549">
                  <c:v>38.566807663597906</c:v>
                </c:pt>
                <c:pt idx="1550">
                  <c:v>38.591689474993778</c:v>
                </c:pt>
                <c:pt idx="1551">
                  <c:v>38.61657128638965</c:v>
                </c:pt>
                <c:pt idx="1552">
                  <c:v>38.641453097785515</c:v>
                </c:pt>
                <c:pt idx="1553">
                  <c:v>38.666334909181387</c:v>
                </c:pt>
                <c:pt idx="1554">
                  <c:v>38.691216720577259</c:v>
                </c:pt>
                <c:pt idx="1555">
                  <c:v>38.716098531973124</c:v>
                </c:pt>
                <c:pt idx="1556">
                  <c:v>38.740980343368996</c:v>
                </c:pt>
                <c:pt idx="1557">
                  <c:v>38.765862154764868</c:v>
                </c:pt>
                <c:pt idx="1558">
                  <c:v>38.790743966160733</c:v>
                </c:pt>
                <c:pt idx="1559">
                  <c:v>38.815625777556605</c:v>
                </c:pt>
                <c:pt idx="1560">
                  <c:v>38.840507588952477</c:v>
                </c:pt>
                <c:pt idx="1561">
                  <c:v>38.865389400348342</c:v>
                </c:pt>
                <c:pt idx="1562">
                  <c:v>38.890271211744214</c:v>
                </c:pt>
                <c:pt idx="1563">
                  <c:v>38.915153023140086</c:v>
                </c:pt>
                <c:pt idx="1564">
                  <c:v>38.94003483453595</c:v>
                </c:pt>
                <c:pt idx="1565">
                  <c:v>38.964916645931822</c:v>
                </c:pt>
                <c:pt idx="1566">
                  <c:v>38.989798457327694</c:v>
                </c:pt>
                <c:pt idx="1567">
                  <c:v>39.014680268723559</c:v>
                </c:pt>
                <c:pt idx="1568">
                  <c:v>39.039562080119431</c:v>
                </c:pt>
                <c:pt idx="1569">
                  <c:v>39.064443891515303</c:v>
                </c:pt>
                <c:pt idx="1570">
                  <c:v>39.089325702911168</c:v>
                </c:pt>
                <c:pt idx="1571">
                  <c:v>39.11420751430704</c:v>
                </c:pt>
                <c:pt idx="1572">
                  <c:v>39.139089325702912</c:v>
                </c:pt>
                <c:pt idx="1573">
                  <c:v>39.163971137098777</c:v>
                </c:pt>
                <c:pt idx="1574">
                  <c:v>39.188852948494649</c:v>
                </c:pt>
                <c:pt idx="1575">
                  <c:v>39.213734759890514</c:v>
                </c:pt>
                <c:pt idx="1576">
                  <c:v>39.238616571286386</c:v>
                </c:pt>
                <c:pt idx="1577">
                  <c:v>39.263498382682258</c:v>
                </c:pt>
                <c:pt idx="1578">
                  <c:v>39.28838019407813</c:v>
                </c:pt>
                <c:pt idx="1579">
                  <c:v>39.313262005473995</c:v>
                </c:pt>
                <c:pt idx="1580">
                  <c:v>39.338143816869866</c:v>
                </c:pt>
                <c:pt idx="1581">
                  <c:v>39.363025628265738</c:v>
                </c:pt>
                <c:pt idx="1582">
                  <c:v>39.387907439661603</c:v>
                </c:pt>
                <c:pt idx="1583">
                  <c:v>39.412789251057475</c:v>
                </c:pt>
                <c:pt idx="1584">
                  <c:v>39.437671062453347</c:v>
                </c:pt>
                <c:pt idx="1585">
                  <c:v>39.462552873849219</c:v>
                </c:pt>
                <c:pt idx="1586">
                  <c:v>39.487434685245084</c:v>
                </c:pt>
                <c:pt idx="1587">
                  <c:v>39.512316496640956</c:v>
                </c:pt>
                <c:pt idx="1588">
                  <c:v>39.537198308036828</c:v>
                </c:pt>
                <c:pt idx="1589">
                  <c:v>39.562080119432693</c:v>
                </c:pt>
                <c:pt idx="1590">
                  <c:v>39.586961930828565</c:v>
                </c:pt>
                <c:pt idx="1591">
                  <c:v>39.611843742224437</c:v>
                </c:pt>
                <c:pt idx="1592">
                  <c:v>39.636725553620309</c:v>
                </c:pt>
                <c:pt idx="1593">
                  <c:v>39.661607365016174</c:v>
                </c:pt>
                <c:pt idx="1594">
                  <c:v>39.686489176412046</c:v>
                </c:pt>
                <c:pt idx="1595">
                  <c:v>39.711370987807918</c:v>
                </c:pt>
                <c:pt idx="1596">
                  <c:v>39.736252799203783</c:v>
                </c:pt>
                <c:pt idx="1597">
                  <c:v>39.761134610599655</c:v>
                </c:pt>
                <c:pt idx="1598">
                  <c:v>39.786016421995527</c:v>
                </c:pt>
                <c:pt idx="1599">
                  <c:v>39.810898233391391</c:v>
                </c:pt>
                <c:pt idx="1600">
                  <c:v>39.835780044787263</c:v>
                </c:pt>
                <c:pt idx="1601">
                  <c:v>39.860661856183135</c:v>
                </c:pt>
                <c:pt idx="1602">
                  <c:v>39.885543667579</c:v>
                </c:pt>
                <c:pt idx="1603">
                  <c:v>39.910425478974872</c:v>
                </c:pt>
                <c:pt idx="1604">
                  <c:v>39.935307290370737</c:v>
                </c:pt>
                <c:pt idx="1605">
                  <c:v>39.960189101766609</c:v>
                </c:pt>
                <c:pt idx="1606">
                  <c:v>39.985070913162481</c:v>
                </c:pt>
                <c:pt idx="1607">
                  <c:v>40.009952724558346</c:v>
                </c:pt>
                <c:pt idx="1608">
                  <c:v>40.034834535954218</c:v>
                </c:pt>
                <c:pt idx="1609">
                  <c:v>40.05971634735009</c:v>
                </c:pt>
                <c:pt idx="1610">
                  <c:v>40.084598158745955</c:v>
                </c:pt>
                <c:pt idx="1611">
                  <c:v>40.109479970141827</c:v>
                </c:pt>
                <c:pt idx="1612">
                  <c:v>40.134361781537699</c:v>
                </c:pt>
                <c:pt idx="1613">
                  <c:v>40.159243592933564</c:v>
                </c:pt>
                <c:pt idx="1614">
                  <c:v>40.184125404329436</c:v>
                </c:pt>
                <c:pt idx="1615">
                  <c:v>40.209007215725308</c:v>
                </c:pt>
                <c:pt idx="1616">
                  <c:v>40.233889027121172</c:v>
                </c:pt>
                <c:pt idx="1617">
                  <c:v>40.258770838517044</c:v>
                </c:pt>
                <c:pt idx="1618">
                  <c:v>40.283652649912916</c:v>
                </c:pt>
                <c:pt idx="1619">
                  <c:v>40.308534461308781</c:v>
                </c:pt>
                <c:pt idx="1620">
                  <c:v>40.333416272704653</c:v>
                </c:pt>
                <c:pt idx="1621">
                  <c:v>40.358298084100525</c:v>
                </c:pt>
                <c:pt idx="1622">
                  <c:v>40.38317989549639</c:v>
                </c:pt>
                <c:pt idx="1623">
                  <c:v>40.408061706892262</c:v>
                </c:pt>
                <c:pt idx="1624">
                  <c:v>40.432943518288134</c:v>
                </c:pt>
                <c:pt idx="1625">
                  <c:v>40.457825329683999</c:v>
                </c:pt>
                <c:pt idx="1626">
                  <c:v>40.482707141079871</c:v>
                </c:pt>
                <c:pt idx="1627">
                  <c:v>40.507588952475743</c:v>
                </c:pt>
                <c:pt idx="1628">
                  <c:v>40.532470763871608</c:v>
                </c:pt>
                <c:pt idx="1629">
                  <c:v>40.55735257526748</c:v>
                </c:pt>
                <c:pt idx="1630">
                  <c:v>40.582234386663352</c:v>
                </c:pt>
                <c:pt idx="1631">
                  <c:v>40.607116198059217</c:v>
                </c:pt>
                <c:pt idx="1632">
                  <c:v>40.631998009455089</c:v>
                </c:pt>
                <c:pt idx="1633">
                  <c:v>40.656879820850953</c:v>
                </c:pt>
                <c:pt idx="1634">
                  <c:v>40.681761632246825</c:v>
                </c:pt>
                <c:pt idx="1635">
                  <c:v>40.706643443642697</c:v>
                </c:pt>
                <c:pt idx="1636">
                  <c:v>40.731525255038562</c:v>
                </c:pt>
                <c:pt idx="1637">
                  <c:v>40.756407066434434</c:v>
                </c:pt>
                <c:pt idx="1638">
                  <c:v>40.781288877830306</c:v>
                </c:pt>
                <c:pt idx="1639">
                  <c:v>40.806170689226171</c:v>
                </c:pt>
                <c:pt idx="1640">
                  <c:v>40.831052500622043</c:v>
                </c:pt>
                <c:pt idx="1641">
                  <c:v>40.855934312017915</c:v>
                </c:pt>
                <c:pt idx="1642">
                  <c:v>40.88081612341378</c:v>
                </c:pt>
                <c:pt idx="1643">
                  <c:v>40.905697934809652</c:v>
                </c:pt>
                <c:pt idx="1644">
                  <c:v>40.930579746205524</c:v>
                </c:pt>
                <c:pt idx="1645">
                  <c:v>40.955461557601389</c:v>
                </c:pt>
                <c:pt idx="1646">
                  <c:v>40.980343368997261</c:v>
                </c:pt>
                <c:pt idx="1647">
                  <c:v>41.005225180393133</c:v>
                </c:pt>
                <c:pt idx="1648">
                  <c:v>41.030106991788998</c:v>
                </c:pt>
                <c:pt idx="1649">
                  <c:v>41.05498880318487</c:v>
                </c:pt>
                <c:pt idx="1650">
                  <c:v>41.079870614580742</c:v>
                </c:pt>
                <c:pt idx="1651">
                  <c:v>41.104752425976606</c:v>
                </c:pt>
                <c:pt idx="1652">
                  <c:v>41.129634237372478</c:v>
                </c:pt>
                <c:pt idx="1653">
                  <c:v>41.15451604876835</c:v>
                </c:pt>
                <c:pt idx="1654">
                  <c:v>41.179397860164215</c:v>
                </c:pt>
                <c:pt idx="1655">
                  <c:v>41.204279671560087</c:v>
                </c:pt>
                <c:pt idx="1656">
                  <c:v>41.229161482955959</c:v>
                </c:pt>
                <c:pt idx="1657">
                  <c:v>41.254043294351831</c:v>
                </c:pt>
                <c:pt idx="1658">
                  <c:v>41.278925105747696</c:v>
                </c:pt>
                <c:pt idx="1659">
                  <c:v>41.303806917143568</c:v>
                </c:pt>
                <c:pt idx="1660">
                  <c:v>41.32868872853944</c:v>
                </c:pt>
                <c:pt idx="1661">
                  <c:v>41.353570539935305</c:v>
                </c:pt>
                <c:pt idx="1662">
                  <c:v>41.378452351331177</c:v>
                </c:pt>
                <c:pt idx="1663">
                  <c:v>41.403334162727049</c:v>
                </c:pt>
                <c:pt idx="1664">
                  <c:v>41.428215974122921</c:v>
                </c:pt>
                <c:pt idx="1665">
                  <c:v>41.453097785518786</c:v>
                </c:pt>
                <c:pt idx="1666">
                  <c:v>41.477979596914658</c:v>
                </c:pt>
                <c:pt idx="1667">
                  <c:v>41.50286140831053</c:v>
                </c:pt>
                <c:pt idx="1668">
                  <c:v>41.527743219706394</c:v>
                </c:pt>
                <c:pt idx="1669">
                  <c:v>41.552625031102266</c:v>
                </c:pt>
                <c:pt idx="1670">
                  <c:v>41.577506842498138</c:v>
                </c:pt>
                <c:pt idx="1671">
                  <c:v>41.602388653894003</c:v>
                </c:pt>
                <c:pt idx="1672">
                  <c:v>41.627270465289875</c:v>
                </c:pt>
                <c:pt idx="1673">
                  <c:v>41.652152276685747</c:v>
                </c:pt>
                <c:pt idx="1674">
                  <c:v>41.677034088081612</c:v>
                </c:pt>
                <c:pt idx="1675">
                  <c:v>41.701915899477484</c:v>
                </c:pt>
                <c:pt idx="1676">
                  <c:v>41.726797710873356</c:v>
                </c:pt>
                <c:pt idx="1677">
                  <c:v>41.751679522269221</c:v>
                </c:pt>
                <c:pt idx="1678">
                  <c:v>41.776561333665093</c:v>
                </c:pt>
                <c:pt idx="1679">
                  <c:v>41.801443145060965</c:v>
                </c:pt>
                <c:pt idx="1680">
                  <c:v>41.82632495645683</c:v>
                </c:pt>
                <c:pt idx="1681">
                  <c:v>41.851206767852702</c:v>
                </c:pt>
                <c:pt idx="1682">
                  <c:v>41.876088579248574</c:v>
                </c:pt>
                <c:pt idx="1683">
                  <c:v>41.900970390644439</c:v>
                </c:pt>
                <c:pt idx="1684">
                  <c:v>41.925852202040311</c:v>
                </c:pt>
                <c:pt idx="1685">
                  <c:v>41.950734013436183</c:v>
                </c:pt>
                <c:pt idx="1686">
                  <c:v>41.975615824832047</c:v>
                </c:pt>
                <c:pt idx="1687">
                  <c:v>42.000497636227919</c:v>
                </c:pt>
                <c:pt idx="1688">
                  <c:v>42.025379447623791</c:v>
                </c:pt>
                <c:pt idx="1689">
                  <c:v>42.050261259019656</c:v>
                </c:pt>
                <c:pt idx="1690">
                  <c:v>42.075143070415528</c:v>
                </c:pt>
                <c:pt idx="1691">
                  <c:v>42.100024881811393</c:v>
                </c:pt>
                <c:pt idx="1692">
                  <c:v>42.124906693207265</c:v>
                </c:pt>
                <c:pt idx="1693">
                  <c:v>42.149788504603137</c:v>
                </c:pt>
                <c:pt idx="1694">
                  <c:v>42.174670315999002</c:v>
                </c:pt>
                <c:pt idx="1695">
                  <c:v>42.199552127394874</c:v>
                </c:pt>
                <c:pt idx="1696">
                  <c:v>42.224433938790746</c:v>
                </c:pt>
                <c:pt idx="1697">
                  <c:v>42.249315750186611</c:v>
                </c:pt>
                <c:pt idx="1698">
                  <c:v>42.274197561582483</c:v>
                </c:pt>
                <c:pt idx="1699">
                  <c:v>42.299079372978355</c:v>
                </c:pt>
                <c:pt idx="1700">
                  <c:v>42.32396118437422</c:v>
                </c:pt>
                <c:pt idx="1701">
                  <c:v>42.348842995770092</c:v>
                </c:pt>
                <c:pt idx="1702">
                  <c:v>42.373724807165964</c:v>
                </c:pt>
                <c:pt idx="1703">
                  <c:v>42.398606618561828</c:v>
                </c:pt>
                <c:pt idx="1704">
                  <c:v>42.4234884299577</c:v>
                </c:pt>
                <c:pt idx="1705">
                  <c:v>42.448370241353572</c:v>
                </c:pt>
                <c:pt idx="1706">
                  <c:v>42.473252052749437</c:v>
                </c:pt>
                <c:pt idx="1707">
                  <c:v>42.498133864145309</c:v>
                </c:pt>
                <c:pt idx="1708">
                  <c:v>42.523015675541181</c:v>
                </c:pt>
                <c:pt idx="1709">
                  <c:v>42.547897486937046</c:v>
                </c:pt>
                <c:pt idx="1710">
                  <c:v>42.572779298332918</c:v>
                </c:pt>
                <c:pt idx="1711">
                  <c:v>42.59766110972879</c:v>
                </c:pt>
                <c:pt idx="1712">
                  <c:v>42.622542921124655</c:v>
                </c:pt>
                <c:pt idx="1713">
                  <c:v>42.647424732520527</c:v>
                </c:pt>
                <c:pt idx="1714">
                  <c:v>42.672306543916399</c:v>
                </c:pt>
                <c:pt idx="1715">
                  <c:v>42.697188355312264</c:v>
                </c:pt>
                <c:pt idx="1716">
                  <c:v>42.722070166708136</c:v>
                </c:pt>
                <c:pt idx="1717">
                  <c:v>42.746951978104008</c:v>
                </c:pt>
                <c:pt idx="1718">
                  <c:v>42.771833789499873</c:v>
                </c:pt>
                <c:pt idx="1719">
                  <c:v>42.796715600895745</c:v>
                </c:pt>
                <c:pt idx="1720">
                  <c:v>42.821597412291609</c:v>
                </c:pt>
                <c:pt idx="1721">
                  <c:v>42.846479223687481</c:v>
                </c:pt>
                <c:pt idx="1722">
                  <c:v>42.871361035083353</c:v>
                </c:pt>
                <c:pt idx="1723">
                  <c:v>42.896242846479218</c:v>
                </c:pt>
                <c:pt idx="1724">
                  <c:v>42.92112465787509</c:v>
                </c:pt>
                <c:pt idx="1725">
                  <c:v>42.946006469270962</c:v>
                </c:pt>
                <c:pt idx="1726">
                  <c:v>42.970888280666827</c:v>
                </c:pt>
                <c:pt idx="1727">
                  <c:v>42.995770092062699</c:v>
                </c:pt>
                <c:pt idx="1728">
                  <c:v>43.020651903458571</c:v>
                </c:pt>
                <c:pt idx="1729">
                  <c:v>43.045533714854436</c:v>
                </c:pt>
                <c:pt idx="1730">
                  <c:v>43.070415526250308</c:v>
                </c:pt>
                <c:pt idx="1731">
                  <c:v>43.09529733764618</c:v>
                </c:pt>
                <c:pt idx="1732">
                  <c:v>43.120179149042045</c:v>
                </c:pt>
                <c:pt idx="1733">
                  <c:v>43.145060960437917</c:v>
                </c:pt>
                <c:pt idx="1734">
                  <c:v>43.169942771833789</c:v>
                </c:pt>
                <c:pt idx="1735">
                  <c:v>43.194824583229661</c:v>
                </c:pt>
                <c:pt idx="1736">
                  <c:v>43.219706394625526</c:v>
                </c:pt>
                <c:pt idx="1737">
                  <c:v>43.244588206021398</c:v>
                </c:pt>
                <c:pt idx="1738">
                  <c:v>43.26947001741727</c:v>
                </c:pt>
                <c:pt idx="1739">
                  <c:v>43.294351828813134</c:v>
                </c:pt>
                <c:pt idx="1740">
                  <c:v>43.319233640209006</c:v>
                </c:pt>
                <c:pt idx="1741">
                  <c:v>43.344115451604878</c:v>
                </c:pt>
                <c:pt idx="1742">
                  <c:v>43.36899726300075</c:v>
                </c:pt>
                <c:pt idx="1743">
                  <c:v>43.393879074396615</c:v>
                </c:pt>
                <c:pt idx="1744">
                  <c:v>43.418760885792487</c:v>
                </c:pt>
                <c:pt idx="1745">
                  <c:v>43.443642697188359</c:v>
                </c:pt>
                <c:pt idx="1746">
                  <c:v>43.468524508584224</c:v>
                </c:pt>
                <c:pt idx="1747">
                  <c:v>43.493406319980096</c:v>
                </c:pt>
                <c:pt idx="1748">
                  <c:v>43.518288131375968</c:v>
                </c:pt>
                <c:pt idx="1749">
                  <c:v>43.543169942771833</c:v>
                </c:pt>
                <c:pt idx="1750">
                  <c:v>43.568051754167705</c:v>
                </c:pt>
                <c:pt idx="1751">
                  <c:v>43.592933565563577</c:v>
                </c:pt>
                <c:pt idx="1752">
                  <c:v>43.617815376959442</c:v>
                </c:pt>
                <c:pt idx="1753">
                  <c:v>43.642697188355314</c:v>
                </c:pt>
                <c:pt idx="1754">
                  <c:v>43.667578999751186</c:v>
                </c:pt>
                <c:pt idx="1755">
                  <c:v>43.69246081114705</c:v>
                </c:pt>
                <c:pt idx="1756">
                  <c:v>43.717342622542922</c:v>
                </c:pt>
                <c:pt idx="1757">
                  <c:v>43.742224433938794</c:v>
                </c:pt>
                <c:pt idx="1758">
                  <c:v>43.767106245334659</c:v>
                </c:pt>
                <c:pt idx="1759">
                  <c:v>43.791988056730531</c:v>
                </c:pt>
                <c:pt idx="1760">
                  <c:v>43.816869868126403</c:v>
                </c:pt>
                <c:pt idx="1761">
                  <c:v>43.841751679522268</c:v>
                </c:pt>
                <c:pt idx="1762">
                  <c:v>43.86663349091814</c:v>
                </c:pt>
                <c:pt idx="1763">
                  <c:v>43.891515302314012</c:v>
                </c:pt>
                <c:pt idx="1764">
                  <c:v>43.916397113709877</c:v>
                </c:pt>
                <c:pt idx="1765">
                  <c:v>43.941278925105749</c:v>
                </c:pt>
                <c:pt idx="1766">
                  <c:v>43.966160736501621</c:v>
                </c:pt>
                <c:pt idx="1767">
                  <c:v>43.991042547897486</c:v>
                </c:pt>
                <c:pt idx="1768">
                  <c:v>44.015924359293358</c:v>
                </c:pt>
                <c:pt idx="1769">
                  <c:v>44.04080617068923</c:v>
                </c:pt>
                <c:pt idx="1770">
                  <c:v>44.065687982085095</c:v>
                </c:pt>
                <c:pt idx="1771">
                  <c:v>44.090569793480967</c:v>
                </c:pt>
                <c:pt idx="1772">
                  <c:v>44.115451604876839</c:v>
                </c:pt>
                <c:pt idx="1773">
                  <c:v>44.140333416272703</c:v>
                </c:pt>
                <c:pt idx="1774">
                  <c:v>44.165215227668575</c:v>
                </c:pt>
                <c:pt idx="1775">
                  <c:v>44.190097039064447</c:v>
                </c:pt>
                <c:pt idx="1776">
                  <c:v>44.214978850460312</c:v>
                </c:pt>
                <c:pt idx="1777">
                  <c:v>44.239860661856184</c:v>
                </c:pt>
                <c:pt idx="1778">
                  <c:v>44.264742473252049</c:v>
                </c:pt>
                <c:pt idx="1779">
                  <c:v>44.289624284647921</c:v>
                </c:pt>
                <c:pt idx="1780">
                  <c:v>44.314506096043793</c:v>
                </c:pt>
                <c:pt idx="1781">
                  <c:v>44.339387907439658</c:v>
                </c:pt>
                <c:pt idx="1782">
                  <c:v>44.36426971883553</c:v>
                </c:pt>
                <c:pt idx="1783">
                  <c:v>44.389151530231402</c:v>
                </c:pt>
                <c:pt idx="1784">
                  <c:v>44.414033341627267</c:v>
                </c:pt>
                <c:pt idx="1785">
                  <c:v>44.438915153023139</c:v>
                </c:pt>
                <c:pt idx="1786">
                  <c:v>44.463796964419011</c:v>
                </c:pt>
                <c:pt idx="1787">
                  <c:v>44.488678775814876</c:v>
                </c:pt>
                <c:pt idx="1788">
                  <c:v>44.513560587210748</c:v>
                </c:pt>
                <c:pt idx="1789">
                  <c:v>44.53844239860662</c:v>
                </c:pt>
                <c:pt idx="1790">
                  <c:v>44.563324210002484</c:v>
                </c:pt>
                <c:pt idx="1791">
                  <c:v>44.588206021398356</c:v>
                </c:pt>
                <c:pt idx="1792">
                  <c:v>44.613087832794228</c:v>
                </c:pt>
                <c:pt idx="1793">
                  <c:v>44.637969644190093</c:v>
                </c:pt>
                <c:pt idx="1794">
                  <c:v>44.662851455585965</c:v>
                </c:pt>
                <c:pt idx="1795">
                  <c:v>44.687733266981837</c:v>
                </c:pt>
                <c:pt idx="1796">
                  <c:v>44.712615078377702</c:v>
                </c:pt>
                <c:pt idx="1797">
                  <c:v>44.737496889773574</c:v>
                </c:pt>
                <c:pt idx="1798">
                  <c:v>44.762378701169446</c:v>
                </c:pt>
                <c:pt idx="1799">
                  <c:v>44.787260512565311</c:v>
                </c:pt>
                <c:pt idx="1800">
                  <c:v>44.812142323961183</c:v>
                </c:pt>
                <c:pt idx="1801">
                  <c:v>44.837024135357055</c:v>
                </c:pt>
                <c:pt idx="1802">
                  <c:v>44.86190594675292</c:v>
                </c:pt>
                <c:pt idx="1803">
                  <c:v>44.886787758148792</c:v>
                </c:pt>
                <c:pt idx="1804">
                  <c:v>44.911669569544664</c:v>
                </c:pt>
                <c:pt idx="1805">
                  <c:v>44.936551380940529</c:v>
                </c:pt>
                <c:pt idx="1806">
                  <c:v>44.961433192336401</c:v>
                </c:pt>
                <c:pt idx="1807">
                  <c:v>44.986315003732273</c:v>
                </c:pt>
                <c:pt idx="1808">
                  <c:v>45.011196815128137</c:v>
                </c:pt>
                <c:pt idx="1809">
                  <c:v>45.036078626524009</c:v>
                </c:pt>
                <c:pt idx="1810">
                  <c:v>45.060960437919881</c:v>
                </c:pt>
                <c:pt idx="1811">
                  <c:v>45.085842249315746</c:v>
                </c:pt>
                <c:pt idx="1812">
                  <c:v>45.110724060711618</c:v>
                </c:pt>
                <c:pt idx="1813">
                  <c:v>45.13560587210749</c:v>
                </c:pt>
                <c:pt idx="1814">
                  <c:v>45.160487683503362</c:v>
                </c:pt>
                <c:pt idx="1815">
                  <c:v>45.185369494899227</c:v>
                </c:pt>
                <c:pt idx="1816">
                  <c:v>45.210251306295099</c:v>
                </c:pt>
                <c:pt idx="1817">
                  <c:v>45.235133117690971</c:v>
                </c:pt>
                <c:pt idx="1818">
                  <c:v>45.260014929086836</c:v>
                </c:pt>
                <c:pt idx="1819">
                  <c:v>45.284896740482708</c:v>
                </c:pt>
                <c:pt idx="1820">
                  <c:v>45.30977855187858</c:v>
                </c:pt>
                <c:pt idx="1821">
                  <c:v>45.334660363274452</c:v>
                </c:pt>
                <c:pt idx="1822">
                  <c:v>45.359542174670317</c:v>
                </c:pt>
                <c:pt idx="1823">
                  <c:v>45.384423986066189</c:v>
                </c:pt>
                <c:pt idx="1824">
                  <c:v>45.409305797462061</c:v>
                </c:pt>
                <c:pt idx="1825">
                  <c:v>45.434187608857926</c:v>
                </c:pt>
                <c:pt idx="1826">
                  <c:v>45.459069420253797</c:v>
                </c:pt>
                <c:pt idx="1827">
                  <c:v>45.483951231649669</c:v>
                </c:pt>
                <c:pt idx="1828">
                  <c:v>45.508833043045534</c:v>
                </c:pt>
                <c:pt idx="1829">
                  <c:v>45.533714854441406</c:v>
                </c:pt>
                <c:pt idx="1830">
                  <c:v>45.558596665837278</c:v>
                </c:pt>
                <c:pt idx="1831">
                  <c:v>45.583478477233143</c:v>
                </c:pt>
                <c:pt idx="1832">
                  <c:v>45.608360288629015</c:v>
                </c:pt>
                <c:pt idx="1833">
                  <c:v>45.633242100024887</c:v>
                </c:pt>
                <c:pt idx="1834">
                  <c:v>45.658123911420752</c:v>
                </c:pt>
                <c:pt idx="1835">
                  <c:v>45.683005722816624</c:v>
                </c:pt>
                <c:pt idx="1836">
                  <c:v>45.707887534212489</c:v>
                </c:pt>
                <c:pt idx="1837">
                  <c:v>45.732769345608361</c:v>
                </c:pt>
                <c:pt idx="1838">
                  <c:v>45.757651157004233</c:v>
                </c:pt>
                <c:pt idx="1839">
                  <c:v>45.782532968400098</c:v>
                </c:pt>
                <c:pt idx="1840">
                  <c:v>45.80741477979597</c:v>
                </c:pt>
                <c:pt idx="1841">
                  <c:v>45.832296591191842</c:v>
                </c:pt>
                <c:pt idx="1842">
                  <c:v>45.857178402587707</c:v>
                </c:pt>
                <c:pt idx="1843">
                  <c:v>45.882060213983578</c:v>
                </c:pt>
                <c:pt idx="1844">
                  <c:v>45.90694202537945</c:v>
                </c:pt>
                <c:pt idx="1845">
                  <c:v>45.931823836775315</c:v>
                </c:pt>
                <c:pt idx="1846">
                  <c:v>45.956705648171187</c:v>
                </c:pt>
                <c:pt idx="1847">
                  <c:v>45.981587459567059</c:v>
                </c:pt>
                <c:pt idx="1848">
                  <c:v>46.006469270962924</c:v>
                </c:pt>
                <c:pt idx="1849">
                  <c:v>46.031351082358796</c:v>
                </c:pt>
                <c:pt idx="1850">
                  <c:v>46.056232893754668</c:v>
                </c:pt>
                <c:pt idx="1851">
                  <c:v>46.081114705150533</c:v>
                </c:pt>
                <c:pt idx="1852">
                  <c:v>46.105996516546405</c:v>
                </c:pt>
                <c:pt idx="1853">
                  <c:v>46.130878327942277</c:v>
                </c:pt>
                <c:pt idx="1854">
                  <c:v>46.155760139338142</c:v>
                </c:pt>
                <c:pt idx="1855">
                  <c:v>46.180641950734014</c:v>
                </c:pt>
                <c:pt idx="1856">
                  <c:v>46.205523762129886</c:v>
                </c:pt>
                <c:pt idx="1857">
                  <c:v>46.230405573525751</c:v>
                </c:pt>
                <c:pt idx="1858">
                  <c:v>46.255287384921623</c:v>
                </c:pt>
                <c:pt idx="1859">
                  <c:v>46.280169196317495</c:v>
                </c:pt>
                <c:pt idx="1860">
                  <c:v>46.305051007713359</c:v>
                </c:pt>
                <c:pt idx="1861">
                  <c:v>46.329932819109231</c:v>
                </c:pt>
                <c:pt idx="1862">
                  <c:v>46.354814630505103</c:v>
                </c:pt>
                <c:pt idx="1863">
                  <c:v>46.379696441900968</c:v>
                </c:pt>
                <c:pt idx="1864">
                  <c:v>46.40457825329684</c:v>
                </c:pt>
                <c:pt idx="1865">
                  <c:v>46.429460064692705</c:v>
                </c:pt>
                <c:pt idx="1866">
                  <c:v>46.454341876088577</c:v>
                </c:pt>
                <c:pt idx="1867">
                  <c:v>46.479223687484449</c:v>
                </c:pt>
                <c:pt idx="1868">
                  <c:v>46.504105498880314</c:v>
                </c:pt>
                <c:pt idx="1869">
                  <c:v>46.528987310276186</c:v>
                </c:pt>
                <c:pt idx="1870">
                  <c:v>46.553869121672058</c:v>
                </c:pt>
                <c:pt idx="1871">
                  <c:v>46.578750933067923</c:v>
                </c:pt>
                <c:pt idx="1872">
                  <c:v>46.603632744463795</c:v>
                </c:pt>
                <c:pt idx="1873">
                  <c:v>46.628514555859667</c:v>
                </c:pt>
                <c:pt idx="1874">
                  <c:v>46.653396367255532</c:v>
                </c:pt>
                <c:pt idx="1875">
                  <c:v>46.678278178651404</c:v>
                </c:pt>
                <c:pt idx="1876">
                  <c:v>46.703159990047276</c:v>
                </c:pt>
                <c:pt idx="1877">
                  <c:v>46.72804180144314</c:v>
                </c:pt>
                <c:pt idx="1878">
                  <c:v>46.752923612839012</c:v>
                </c:pt>
                <c:pt idx="1879">
                  <c:v>46.777805424234884</c:v>
                </c:pt>
                <c:pt idx="1880">
                  <c:v>46.802687235630749</c:v>
                </c:pt>
                <c:pt idx="1881">
                  <c:v>46.827569047026621</c:v>
                </c:pt>
                <c:pt idx="1882">
                  <c:v>46.852450858422493</c:v>
                </c:pt>
                <c:pt idx="1883">
                  <c:v>46.877332669818358</c:v>
                </c:pt>
                <c:pt idx="1884">
                  <c:v>46.90221448121423</c:v>
                </c:pt>
                <c:pt idx="1885">
                  <c:v>46.927096292610102</c:v>
                </c:pt>
                <c:pt idx="1886">
                  <c:v>46.951978104005967</c:v>
                </c:pt>
                <c:pt idx="1887">
                  <c:v>46.976859915401839</c:v>
                </c:pt>
                <c:pt idx="1888">
                  <c:v>47.001741726797711</c:v>
                </c:pt>
                <c:pt idx="1889">
                  <c:v>47.026623538193576</c:v>
                </c:pt>
                <c:pt idx="1890">
                  <c:v>47.051505349589448</c:v>
                </c:pt>
                <c:pt idx="1891">
                  <c:v>47.07638716098532</c:v>
                </c:pt>
                <c:pt idx="1892">
                  <c:v>47.101268972381192</c:v>
                </c:pt>
                <c:pt idx="1893">
                  <c:v>47.126150783777057</c:v>
                </c:pt>
                <c:pt idx="1894">
                  <c:v>47.151032595172929</c:v>
                </c:pt>
                <c:pt idx="1895">
                  <c:v>47.175914406568801</c:v>
                </c:pt>
                <c:pt idx="1896">
                  <c:v>47.200796217964665</c:v>
                </c:pt>
                <c:pt idx="1897">
                  <c:v>47.225678029360537</c:v>
                </c:pt>
                <c:pt idx="1898">
                  <c:v>47.250559840756409</c:v>
                </c:pt>
                <c:pt idx="1899">
                  <c:v>47.275441652152281</c:v>
                </c:pt>
                <c:pt idx="1900">
                  <c:v>47.300323463548146</c:v>
                </c:pt>
                <c:pt idx="1901">
                  <c:v>47.325205274944018</c:v>
                </c:pt>
                <c:pt idx="1902">
                  <c:v>47.35008708633989</c:v>
                </c:pt>
                <c:pt idx="1903">
                  <c:v>47.374968897735755</c:v>
                </c:pt>
                <c:pt idx="1904">
                  <c:v>47.399850709131627</c:v>
                </c:pt>
                <c:pt idx="1905">
                  <c:v>47.424732520527499</c:v>
                </c:pt>
                <c:pt idx="1906">
                  <c:v>47.449614331923364</c:v>
                </c:pt>
                <c:pt idx="1907">
                  <c:v>47.474496143319236</c:v>
                </c:pt>
                <c:pt idx="1908">
                  <c:v>47.499377954715108</c:v>
                </c:pt>
                <c:pt idx="1909">
                  <c:v>47.524259766110973</c:v>
                </c:pt>
                <c:pt idx="1910">
                  <c:v>47.549141577506845</c:v>
                </c:pt>
                <c:pt idx="1911">
                  <c:v>47.574023388902717</c:v>
                </c:pt>
                <c:pt idx="1912">
                  <c:v>47.598905200298582</c:v>
                </c:pt>
                <c:pt idx="1913">
                  <c:v>47.623787011694453</c:v>
                </c:pt>
                <c:pt idx="1914">
                  <c:v>47.648668823090325</c:v>
                </c:pt>
                <c:pt idx="1915">
                  <c:v>47.67355063448619</c:v>
                </c:pt>
                <c:pt idx="1916">
                  <c:v>47.698432445882062</c:v>
                </c:pt>
                <c:pt idx="1917">
                  <c:v>47.723314257277934</c:v>
                </c:pt>
                <c:pt idx="1918">
                  <c:v>47.748196068673799</c:v>
                </c:pt>
                <c:pt idx="1919">
                  <c:v>47.773077880069671</c:v>
                </c:pt>
                <c:pt idx="1920">
                  <c:v>47.797959691465543</c:v>
                </c:pt>
                <c:pt idx="1921">
                  <c:v>47.822841502861408</c:v>
                </c:pt>
                <c:pt idx="1922">
                  <c:v>47.84772331425728</c:v>
                </c:pt>
                <c:pt idx="1923">
                  <c:v>47.872605125653145</c:v>
                </c:pt>
                <c:pt idx="1924">
                  <c:v>47.897486937049017</c:v>
                </c:pt>
                <c:pt idx="1925">
                  <c:v>47.922368748444889</c:v>
                </c:pt>
                <c:pt idx="1926">
                  <c:v>47.947250559840754</c:v>
                </c:pt>
                <c:pt idx="1927">
                  <c:v>47.972132371236626</c:v>
                </c:pt>
                <c:pt idx="1928">
                  <c:v>47.997014182632498</c:v>
                </c:pt>
                <c:pt idx="1929">
                  <c:v>48.021895994028363</c:v>
                </c:pt>
                <c:pt idx="1930">
                  <c:v>48.046777805424234</c:v>
                </c:pt>
                <c:pt idx="1931">
                  <c:v>48.071659616820106</c:v>
                </c:pt>
                <c:pt idx="1932">
                  <c:v>48.096541428215971</c:v>
                </c:pt>
                <c:pt idx="1933">
                  <c:v>48.121423239611843</c:v>
                </c:pt>
                <c:pt idx="1934">
                  <c:v>48.146305051007715</c:v>
                </c:pt>
                <c:pt idx="1935">
                  <c:v>48.17118686240358</c:v>
                </c:pt>
                <c:pt idx="1936">
                  <c:v>48.196068673799452</c:v>
                </c:pt>
                <c:pt idx="1937">
                  <c:v>48.220950485195324</c:v>
                </c:pt>
                <c:pt idx="1938">
                  <c:v>48.245832296591189</c:v>
                </c:pt>
                <c:pt idx="1939">
                  <c:v>48.270714107987061</c:v>
                </c:pt>
                <c:pt idx="1940">
                  <c:v>48.295595919382933</c:v>
                </c:pt>
                <c:pt idx="1941">
                  <c:v>48.320477730778798</c:v>
                </c:pt>
                <c:pt idx="1942">
                  <c:v>48.34535954217467</c:v>
                </c:pt>
                <c:pt idx="1943">
                  <c:v>48.370241353570542</c:v>
                </c:pt>
                <c:pt idx="1944">
                  <c:v>48.395123164966407</c:v>
                </c:pt>
                <c:pt idx="1945">
                  <c:v>48.420004976362279</c:v>
                </c:pt>
                <c:pt idx="1946">
                  <c:v>48.444886787758151</c:v>
                </c:pt>
                <c:pt idx="1947">
                  <c:v>48.469768599154015</c:v>
                </c:pt>
                <c:pt idx="1948">
                  <c:v>48.494650410549887</c:v>
                </c:pt>
                <c:pt idx="1949">
                  <c:v>48.519532221945759</c:v>
                </c:pt>
                <c:pt idx="1950">
                  <c:v>48.544414033341624</c:v>
                </c:pt>
                <c:pt idx="1951">
                  <c:v>48.569295844737496</c:v>
                </c:pt>
                <c:pt idx="1952">
                  <c:v>48.594177656133361</c:v>
                </c:pt>
                <c:pt idx="1953">
                  <c:v>48.619059467529233</c:v>
                </c:pt>
                <c:pt idx="1954">
                  <c:v>48.643941278925105</c:v>
                </c:pt>
                <c:pt idx="1955">
                  <c:v>48.66882309032097</c:v>
                </c:pt>
                <c:pt idx="1956">
                  <c:v>48.693704901716842</c:v>
                </c:pt>
                <c:pt idx="1957">
                  <c:v>48.718586713112714</c:v>
                </c:pt>
                <c:pt idx="1958">
                  <c:v>48.743468524508579</c:v>
                </c:pt>
                <c:pt idx="1959">
                  <c:v>48.768350335904451</c:v>
                </c:pt>
                <c:pt idx="1960">
                  <c:v>48.793232147300323</c:v>
                </c:pt>
                <c:pt idx="1961">
                  <c:v>48.818113958696188</c:v>
                </c:pt>
                <c:pt idx="1962">
                  <c:v>48.84299577009206</c:v>
                </c:pt>
                <c:pt idx="1963">
                  <c:v>48.867877581487932</c:v>
                </c:pt>
                <c:pt idx="1964">
                  <c:v>48.892759392883804</c:v>
                </c:pt>
                <c:pt idx="1965">
                  <c:v>48.917641204279668</c:v>
                </c:pt>
                <c:pt idx="1966">
                  <c:v>48.94252301567554</c:v>
                </c:pt>
                <c:pt idx="1967">
                  <c:v>48.967404827071412</c:v>
                </c:pt>
                <c:pt idx="1968">
                  <c:v>48.992286638467277</c:v>
                </c:pt>
                <c:pt idx="1969">
                  <c:v>49.017168449863149</c:v>
                </c:pt>
                <c:pt idx="1970">
                  <c:v>49.042050261259021</c:v>
                </c:pt>
                <c:pt idx="1971">
                  <c:v>49.066932072654893</c:v>
                </c:pt>
                <c:pt idx="1972">
                  <c:v>49.091813884050758</c:v>
                </c:pt>
                <c:pt idx="1973">
                  <c:v>49.11669569544663</c:v>
                </c:pt>
                <c:pt idx="1974">
                  <c:v>49.141577506842502</c:v>
                </c:pt>
                <c:pt idx="1975">
                  <c:v>49.166459318238367</c:v>
                </c:pt>
                <c:pt idx="1976">
                  <c:v>49.191341129634239</c:v>
                </c:pt>
                <c:pt idx="1977">
                  <c:v>49.216222941030111</c:v>
                </c:pt>
                <c:pt idx="1978">
                  <c:v>49.241104752425983</c:v>
                </c:pt>
                <c:pt idx="1979">
                  <c:v>49.265986563821848</c:v>
                </c:pt>
                <c:pt idx="1980">
                  <c:v>49.29086837521772</c:v>
                </c:pt>
                <c:pt idx="1981">
                  <c:v>49.315750186613585</c:v>
                </c:pt>
                <c:pt idx="1982">
                  <c:v>49.340631998009457</c:v>
                </c:pt>
                <c:pt idx="1983">
                  <c:v>49.365513809405329</c:v>
                </c:pt>
                <c:pt idx="1984">
                  <c:v>49.390395620801193</c:v>
                </c:pt>
                <c:pt idx="1985">
                  <c:v>49.415277432197065</c:v>
                </c:pt>
                <c:pt idx="1986">
                  <c:v>49.440159243592937</c:v>
                </c:pt>
                <c:pt idx="1987">
                  <c:v>49.465041054988802</c:v>
                </c:pt>
                <c:pt idx="1988">
                  <c:v>49.489922866384674</c:v>
                </c:pt>
                <c:pt idx="1989">
                  <c:v>49.514804677780546</c:v>
                </c:pt>
                <c:pt idx="1990">
                  <c:v>49.539686489176411</c:v>
                </c:pt>
                <c:pt idx="1991">
                  <c:v>49.564568300572283</c:v>
                </c:pt>
                <c:pt idx="1992">
                  <c:v>49.589450111968155</c:v>
                </c:pt>
                <c:pt idx="1993">
                  <c:v>49.61433192336402</c:v>
                </c:pt>
                <c:pt idx="1994">
                  <c:v>49.639213734759892</c:v>
                </c:pt>
                <c:pt idx="1995">
                  <c:v>49.664095546155764</c:v>
                </c:pt>
                <c:pt idx="1996">
                  <c:v>49.688977357551629</c:v>
                </c:pt>
                <c:pt idx="1997">
                  <c:v>49.713859168947501</c:v>
                </c:pt>
                <c:pt idx="1998">
                  <c:v>49.738740980343373</c:v>
                </c:pt>
                <c:pt idx="1999">
                  <c:v>49.763622791739238</c:v>
                </c:pt>
                <c:pt idx="2000">
                  <c:v>49.78850460313511</c:v>
                </c:pt>
                <c:pt idx="2001">
                  <c:v>49.813386414530981</c:v>
                </c:pt>
                <c:pt idx="2002">
                  <c:v>49.838268225926846</c:v>
                </c:pt>
                <c:pt idx="2003">
                  <c:v>49.863150037322718</c:v>
                </c:pt>
                <c:pt idx="2004">
                  <c:v>49.88803184871859</c:v>
                </c:pt>
                <c:pt idx="2005">
                  <c:v>49.912913660114455</c:v>
                </c:pt>
                <c:pt idx="2006">
                  <c:v>49.937795471510327</c:v>
                </c:pt>
                <c:pt idx="2007">
                  <c:v>49.962677282906199</c:v>
                </c:pt>
                <c:pt idx="2008">
                  <c:v>49.987559094302064</c:v>
                </c:pt>
                <c:pt idx="2009">
                  <c:v>50.012440905697929</c:v>
                </c:pt>
                <c:pt idx="2010">
                  <c:v>50.037322717093801</c:v>
                </c:pt>
                <c:pt idx="2011">
                  <c:v>50.062204528489673</c:v>
                </c:pt>
                <c:pt idx="2012">
                  <c:v>50.087086339885545</c:v>
                </c:pt>
                <c:pt idx="2013">
                  <c:v>50.111968151281417</c:v>
                </c:pt>
                <c:pt idx="2014">
                  <c:v>50.136849962677289</c:v>
                </c:pt>
                <c:pt idx="2015">
                  <c:v>50.161731774073147</c:v>
                </c:pt>
                <c:pt idx="2016">
                  <c:v>50.186613585469019</c:v>
                </c:pt>
                <c:pt idx="2017">
                  <c:v>50.21149539686489</c:v>
                </c:pt>
                <c:pt idx="2018">
                  <c:v>50.236377208260762</c:v>
                </c:pt>
                <c:pt idx="2019">
                  <c:v>50.261259019656634</c:v>
                </c:pt>
                <c:pt idx="2020">
                  <c:v>50.286140831052506</c:v>
                </c:pt>
                <c:pt idx="2021">
                  <c:v>50.311022642448364</c:v>
                </c:pt>
                <c:pt idx="2022">
                  <c:v>50.335904453844236</c:v>
                </c:pt>
                <c:pt idx="2023">
                  <c:v>50.360786265240108</c:v>
                </c:pt>
                <c:pt idx="2024">
                  <c:v>50.38566807663598</c:v>
                </c:pt>
                <c:pt idx="2025">
                  <c:v>50.410549888031852</c:v>
                </c:pt>
                <c:pt idx="2026">
                  <c:v>50.43543169942771</c:v>
                </c:pt>
                <c:pt idx="2027">
                  <c:v>50.460313510823582</c:v>
                </c:pt>
                <c:pt idx="2028">
                  <c:v>50.485195322219454</c:v>
                </c:pt>
                <c:pt idx="2029">
                  <c:v>50.510077133615326</c:v>
                </c:pt>
                <c:pt idx="2030">
                  <c:v>50.534958945011198</c:v>
                </c:pt>
                <c:pt idx="2031">
                  <c:v>50.55984075640707</c:v>
                </c:pt>
                <c:pt idx="2032">
                  <c:v>50.584722567802928</c:v>
                </c:pt>
                <c:pt idx="2033">
                  <c:v>50.6096043791988</c:v>
                </c:pt>
                <c:pt idx="2034">
                  <c:v>50.634486190594671</c:v>
                </c:pt>
                <c:pt idx="2035">
                  <c:v>50.659368001990543</c:v>
                </c:pt>
                <c:pt idx="2036">
                  <c:v>50.684249813386415</c:v>
                </c:pt>
                <c:pt idx="2037">
                  <c:v>50.709131624782287</c:v>
                </c:pt>
                <c:pt idx="2038">
                  <c:v>50.734013436178152</c:v>
                </c:pt>
                <c:pt idx="2039">
                  <c:v>50.758895247574017</c:v>
                </c:pt>
                <c:pt idx="2040">
                  <c:v>50.783777058969889</c:v>
                </c:pt>
                <c:pt idx="2041">
                  <c:v>50.808658870365761</c:v>
                </c:pt>
                <c:pt idx="2042">
                  <c:v>50.833540681761633</c:v>
                </c:pt>
                <c:pt idx="2043">
                  <c:v>50.858422493157505</c:v>
                </c:pt>
                <c:pt idx="2044">
                  <c:v>50.88330430455337</c:v>
                </c:pt>
                <c:pt idx="2045">
                  <c:v>50.908186115949242</c:v>
                </c:pt>
                <c:pt idx="2046">
                  <c:v>50.933067927345107</c:v>
                </c:pt>
                <c:pt idx="2047">
                  <c:v>50.957949738740979</c:v>
                </c:pt>
                <c:pt idx="2048">
                  <c:v>50.982831550136851</c:v>
                </c:pt>
                <c:pt idx="2049">
                  <c:v>51.007713361532723</c:v>
                </c:pt>
                <c:pt idx="2050">
                  <c:v>51.032595172928588</c:v>
                </c:pt>
                <c:pt idx="2051">
                  <c:v>51.05747698432446</c:v>
                </c:pt>
                <c:pt idx="2052">
                  <c:v>51.082358795720332</c:v>
                </c:pt>
                <c:pt idx="2053">
                  <c:v>51.107240607116196</c:v>
                </c:pt>
                <c:pt idx="2054">
                  <c:v>51.132122418512068</c:v>
                </c:pt>
                <c:pt idx="2055">
                  <c:v>51.157004229907933</c:v>
                </c:pt>
                <c:pt idx="2056">
                  <c:v>51.181886041303805</c:v>
                </c:pt>
                <c:pt idx="2057">
                  <c:v>51.206767852699677</c:v>
                </c:pt>
                <c:pt idx="2058">
                  <c:v>51.231649664095549</c:v>
                </c:pt>
                <c:pt idx="2059">
                  <c:v>51.256531475491421</c:v>
                </c:pt>
                <c:pt idx="2060">
                  <c:v>51.281413286887286</c:v>
                </c:pt>
                <c:pt idx="2061">
                  <c:v>51.306295098283151</c:v>
                </c:pt>
                <c:pt idx="2062">
                  <c:v>51.331176909679023</c:v>
                </c:pt>
                <c:pt idx="2063">
                  <c:v>51.356058721074895</c:v>
                </c:pt>
                <c:pt idx="2064">
                  <c:v>51.380940532470767</c:v>
                </c:pt>
                <c:pt idx="2065">
                  <c:v>51.405822343866639</c:v>
                </c:pt>
                <c:pt idx="2066">
                  <c:v>51.430704155262511</c:v>
                </c:pt>
                <c:pt idx="2067">
                  <c:v>51.455585966658369</c:v>
                </c:pt>
                <c:pt idx="2068">
                  <c:v>51.480467778054241</c:v>
                </c:pt>
                <c:pt idx="2069">
                  <c:v>51.505349589450113</c:v>
                </c:pt>
                <c:pt idx="2070">
                  <c:v>51.530231400845985</c:v>
                </c:pt>
                <c:pt idx="2071">
                  <c:v>51.555113212241857</c:v>
                </c:pt>
                <c:pt idx="2072">
                  <c:v>51.579995023637728</c:v>
                </c:pt>
                <c:pt idx="2073">
                  <c:v>51.604876835033586</c:v>
                </c:pt>
                <c:pt idx="2074">
                  <c:v>51.629758646429458</c:v>
                </c:pt>
                <c:pt idx="2075">
                  <c:v>51.65464045782533</c:v>
                </c:pt>
                <c:pt idx="2076">
                  <c:v>51.679522269221202</c:v>
                </c:pt>
                <c:pt idx="2077">
                  <c:v>51.704404080617074</c:v>
                </c:pt>
                <c:pt idx="2078">
                  <c:v>51.729285892012946</c:v>
                </c:pt>
                <c:pt idx="2079">
                  <c:v>51.754167703408804</c:v>
                </c:pt>
                <c:pt idx="2080">
                  <c:v>51.779049514804676</c:v>
                </c:pt>
                <c:pt idx="2081">
                  <c:v>51.803931326200548</c:v>
                </c:pt>
                <c:pt idx="2082">
                  <c:v>51.82881313759642</c:v>
                </c:pt>
                <c:pt idx="2083">
                  <c:v>51.853694948992292</c:v>
                </c:pt>
                <c:pt idx="2084">
                  <c:v>51.87857676038815</c:v>
                </c:pt>
                <c:pt idx="2085">
                  <c:v>51.903458571784022</c:v>
                </c:pt>
                <c:pt idx="2086">
                  <c:v>51.928340383179894</c:v>
                </c:pt>
                <c:pt idx="2087">
                  <c:v>51.953222194575766</c:v>
                </c:pt>
                <c:pt idx="2088">
                  <c:v>51.978104005971637</c:v>
                </c:pt>
                <c:pt idx="2089">
                  <c:v>52.002985817367509</c:v>
                </c:pt>
                <c:pt idx="2090">
                  <c:v>52.027867628763367</c:v>
                </c:pt>
                <c:pt idx="2091">
                  <c:v>52.052749440159239</c:v>
                </c:pt>
                <c:pt idx="2092">
                  <c:v>52.077631251555111</c:v>
                </c:pt>
                <c:pt idx="2093">
                  <c:v>52.102513062950983</c:v>
                </c:pt>
                <c:pt idx="2094">
                  <c:v>52.127394874346855</c:v>
                </c:pt>
                <c:pt idx="2095">
                  <c:v>52.152276685742727</c:v>
                </c:pt>
                <c:pt idx="2096">
                  <c:v>52.177158497138585</c:v>
                </c:pt>
                <c:pt idx="2097">
                  <c:v>52.202040308534457</c:v>
                </c:pt>
                <c:pt idx="2098">
                  <c:v>52.226922119930329</c:v>
                </c:pt>
                <c:pt idx="2099">
                  <c:v>52.251803931326201</c:v>
                </c:pt>
                <c:pt idx="2100">
                  <c:v>52.276685742722073</c:v>
                </c:pt>
                <c:pt idx="2101">
                  <c:v>52.301567554117945</c:v>
                </c:pt>
                <c:pt idx="2102">
                  <c:v>52.326449365513803</c:v>
                </c:pt>
                <c:pt idx="2103">
                  <c:v>52.351331176909675</c:v>
                </c:pt>
                <c:pt idx="2104">
                  <c:v>52.376212988305547</c:v>
                </c:pt>
                <c:pt idx="2105">
                  <c:v>52.401094799701418</c:v>
                </c:pt>
                <c:pt idx="2106">
                  <c:v>52.42597661109729</c:v>
                </c:pt>
                <c:pt idx="2107">
                  <c:v>52.450858422493162</c:v>
                </c:pt>
                <c:pt idx="2108">
                  <c:v>52.47574023388902</c:v>
                </c:pt>
                <c:pt idx="2109">
                  <c:v>52.500622045284892</c:v>
                </c:pt>
                <c:pt idx="2110">
                  <c:v>52.525503856680764</c:v>
                </c:pt>
                <c:pt idx="2111">
                  <c:v>52.550385668076636</c:v>
                </c:pt>
                <c:pt idx="2112">
                  <c:v>52.575267479472508</c:v>
                </c:pt>
                <c:pt idx="2113">
                  <c:v>52.600149290868373</c:v>
                </c:pt>
                <c:pt idx="2114">
                  <c:v>52.625031102264245</c:v>
                </c:pt>
                <c:pt idx="2115">
                  <c:v>52.64991291366011</c:v>
                </c:pt>
                <c:pt idx="2116">
                  <c:v>52.674794725055982</c:v>
                </c:pt>
                <c:pt idx="2117">
                  <c:v>52.699676536451854</c:v>
                </c:pt>
                <c:pt idx="2118">
                  <c:v>52.724558347847726</c:v>
                </c:pt>
                <c:pt idx="2119">
                  <c:v>52.749440159243591</c:v>
                </c:pt>
                <c:pt idx="2120">
                  <c:v>52.774321970639463</c:v>
                </c:pt>
                <c:pt idx="2121">
                  <c:v>52.799203782035335</c:v>
                </c:pt>
                <c:pt idx="2122">
                  <c:v>52.824085593431199</c:v>
                </c:pt>
                <c:pt idx="2123">
                  <c:v>52.848967404827071</c:v>
                </c:pt>
                <c:pt idx="2124">
                  <c:v>52.873849216222943</c:v>
                </c:pt>
                <c:pt idx="2125">
                  <c:v>52.898731027618808</c:v>
                </c:pt>
                <c:pt idx="2126">
                  <c:v>52.92361283901468</c:v>
                </c:pt>
                <c:pt idx="2127">
                  <c:v>52.948494650410552</c:v>
                </c:pt>
                <c:pt idx="2128">
                  <c:v>52.973376461806424</c:v>
                </c:pt>
                <c:pt idx="2129">
                  <c:v>52.998258273202289</c:v>
                </c:pt>
                <c:pt idx="2130">
                  <c:v>53.023140084598161</c:v>
                </c:pt>
                <c:pt idx="2131">
                  <c:v>53.048021895994026</c:v>
                </c:pt>
                <c:pt idx="2132">
                  <c:v>53.072903707389898</c:v>
                </c:pt>
                <c:pt idx="2133">
                  <c:v>53.09778551878577</c:v>
                </c:pt>
                <c:pt idx="2134">
                  <c:v>53.122667330181642</c:v>
                </c:pt>
                <c:pt idx="2135">
                  <c:v>53.147549141577514</c:v>
                </c:pt>
                <c:pt idx="2136">
                  <c:v>53.172430952973379</c:v>
                </c:pt>
                <c:pt idx="2137">
                  <c:v>53.197312764369244</c:v>
                </c:pt>
                <c:pt idx="2138">
                  <c:v>53.222194575765116</c:v>
                </c:pt>
                <c:pt idx="2139">
                  <c:v>53.247076387160988</c:v>
                </c:pt>
                <c:pt idx="2140">
                  <c:v>53.27195819855686</c:v>
                </c:pt>
                <c:pt idx="2141">
                  <c:v>53.296840009952732</c:v>
                </c:pt>
                <c:pt idx="2142">
                  <c:v>53.321721821348589</c:v>
                </c:pt>
                <c:pt idx="2143">
                  <c:v>53.346603632744461</c:v>
                </c:pt>
                <c:pt idx="2144">
                  <c:v>53.371485444140333</c:v>
                </c:pt>
                <c:pt idx="2145">
                  <c:v>53.396367255536205</c:v>
                </c:pt>
                <c:pt idx="2146">
                  <c:v>53.421249066932077</c:v>
                </c:pt>
                <c:pt idx="2147">
                  <c:v>53.446130878327949</c:v>
                </c:pt>
                <c:pt idx="2148">
                  <c:v>53.471012689723807</c:v>
                </c:pt>
                <c:pt idx="2149">
                  <c:v>53.495894501119679</c:v>
                </c:pt>
                <c:pt idx="2150">
                  <c:v>53.520776312515551</c:v>
                </c:pt>
                <c:pt idx="2151">
                  <c:v>53.545658123911423</c:v>
                </c:pt>
                <c:pt idx="2152">
                  <c:v>53.570539935307295</c:v>
                </c:pt>
                <c:pt idx="2153">
                  <c:v>53.595421746703167</c:v>
                </c:pt>
                <c:pt idx="2154">
                  <c:v>53.620303558099025</c:v>
                </c:pt>
                <c:pt idx="2155">
                  <c:v>53.645185369494897</c:v>
                </c:pt>
                <c:pt idx="2156">
                  <c:v>53.670067180890769</c:v>
                </c:pt>
                <c:pt idx="2157">
                  <c:v>53.694948992286641</c:v>
                </c:pt>
                <c:pt idx="2158">
                  <c:v>53.719830803682513</c:v>
                </c:pt>
                <c:pt idx="2159">
                  <c:v>53.744712615078384</c:v>
                </c:pt>
                <c:pt idx="2160">
                  <c:v>53.769594426474242</c:v>
                </c:pt>
                <c:pt idx="2161">
                  <c:v>53.794476237870114</c:v>
                </c:pt>
                <c:pt idx="2162">
                  <c:v>53.819358049265986</c:v>
                </c:pt>
                <c:pt idx="2163">
                  <c:v>53.844239860661858</c:v>
                </c:pt>
                <c:pt idx="2164">
                  <c:v>53.86912167205773</c:v>
                </c:pt>
                <c:pt idx="2165">
                  <c:v>53.894003483453602</c:v>
                </c:pt>
                <c:pt idx="2166">
                  <c:v>53.91888529484946</c:v>
                </c:pt>
                <c:pt idx="2167">
                  <c:v>53.943767106245332</c:v>
                </c:pt>
                <c:pt idx="2168">
                  <c:v>53.968648917641204</c:v>
                </c:pt>
                <c:pt idx="2169">
                  <c:v>53.993530729037076</c:v>
                </c:pt>
                <c:pt idx="2170">
                  <c:v>54.018412540432948</c:v>
                </c:pt>
                <c:pt idx="2171">
                  <c:v>54.043294351828806</c:v>
                </c:pt>
                <c:pt idx="2172">
                  <c:v>54.068176163224678</c:v>
                </c:pt>
                <c:pt idx="2173">
                  <c:v>54.09305797462055</c:v>
                </c:pt>
                <c:pt idx="2174">
                  <c:v>54.117939786016422</c:v>
                </c:pt>
                <c:pt idx="2175">
                  <c:v>54.142821597412293</c:v>
                </c:pt>
                <c:pt idx="2176">
                  <c:v>54.167703408808165</c:v>
                </c:pt>
                <c:pt idx="2177">
                  <c:v>54.192585220204023</c:v>
                </c:pt>
                <c:pt idx="2178">
                  <c:v>54.217467031599895</c:v>
                </c:pt>
                <c:pt idx="2179">
                  <c:v>54.242348842995767</c:v>
                </c:pt>
                <c:pt idx="2180">
                  <c:v>54.267230654391639</c:v>
                </c:pt>
                <c:pt idx="2181">
                  <c:v>54.292112465787511</c:v>
                </c:pt>
                <c:pt idx="2182">
                  <c:v>54.316994277183383</c:v>
                </c:pt>
                <c:pt idx="2183">
                  <c:v>54.341876088579241</c:v>
                </c:pt>
                <c:pt idx="2184">
                  <c:v>54.366757899975113</c:v>
                </c:pt>
                <c:pt idx="2185">
                  <c:v>54.391639711370985</c:v>
                </c:pt>
                <c:pt idx="2186">
                  <c:v>54.416521522766857</c:v>
                </c:pt>
                <c:pt idx="2187">
                  <c:v>54.441403334162729</c:v>
                </c:pt>
                <c:pt idx="2188">
                  <c:v>54.466285145558601</c:v>
                </c:pt>
                <c:pt idx="2189">
                  <c:v>54.491166956954459</c:v>
                </c:pt>
                <c:pt idx="2190">
                  <c:v>54.516048768350331</c:v>
                </c:pt>
                <c:pt idx="2191">
                  <c:v>54.540930579746203</c:v>
                </c:pt>
                <c:pt idx="2192">
                  <c:v>54.565812391142074</c:v>
                </c:pt>
                <c:pt idx="2193">
                  <c:v>54.590694202537946</c:v>
                </c:pt>
                <c:pt idx="2194">
                  <c:v>54.615576013933818</c:v>
                </c:pt>
                <c:pt idx="2195">
                  <c:v>54.640457825329683</c:v>
                </c:pt>
                <c:pt idx="2196">
                  <c:v>54.665339636725548</c:v>
                </c:pt>
                <c:pt idx="2197">
                  <c:v>54.69022144812142</c:v>
                </c:pt>
                <c:pt idx="2198">
                  <c:v>54.715103259517292</c:v>
                </c:pt>
                <c:pt idx="2199">
                  <c:v>54.739985070913164</c:v>
                </c:pt>
                <c:pt idx="2200">
                  <c:v>54.764866882309029</c:v>
                </c:pt>
                <c:pt idx="2201">
                  <c:v>54.789748693704901</c:v>
                </c:pt>
                <c:pt idx="2202">
                  <c:v>54.814630505100773</c:v>
                </c:pt>
                <c:pt idx="2203">
                  <c:v>54.839512316496638</c:v>
                </c:pt>
                <c:pt idx="2204">
                  <c:v>54.86439412789251</c:v>
                </c:pt>
                <c:pt idx="2205">
                  <c:v>54.889275939288382</c:v>
                </c:pt>
                <c:pt idx="2206">
                  <c:v>54.914157750684247</c:v>
                </c:pt>
                <c:pt idx="2207">
                  <c:v>54.939039562080119</c:v>
                </c:pt>
                <c:pt idx="2208">
                  <c:v>54.963921373475991</c:v>
                </c:pt>
                <c:pt idx="2209">
                  <c:v>54.988803184871863</c:v>
                </c:pt>
                <c:pt idx="2210">
                  <c:v>55.013684996267727</c:v>
                </c:pt>
                <c:pt idx="2211">
                  <c:v>55.038566807663599</c:v>
                </c:pt>
                <c:pt idx="2212">
                  <c:v>55.063448619059464</c:v>
                </c:pt>
                <c:pt idx="2213">
                  <c:v>55.088330430455336</c:v>
                </c:pt>
                <c:pt idx="2214">
                  <c:v>55.113212241851208</c:v>
                </c:pt>
                <c:pt idx="2215">
                  <c:v>55.13809405324708</c:v>
                </c:pt>
                <c:pt idx="2216">
                  <c:v>55.162975864642952</c:v>
                </c:pt>
                <c:pt idx="2217">
                  <c:v>55.187857676038817</c:v>
                </c:pt>
                <c:pt idx="2218">
                  <c:v>55.212739487434682</c:v>
                </c:pt>
                <c:pt idx="2219">
                  <c:v>55.237621298830554</c:v>
                </c:pt>
                <c:pt idx="2220">
                  <c:v>55.262503110226426</c:v>
                </c:pt>
                <c:pt idx="2221">
                  <c:v>55.287384921622298</c:v>
                </c:pt>
                <c:pt idx="2222">
                  <c:v>55.31226673301817</c:v>
                </c:pt>
                <c:pt idx="2223">
                  <c:v>55.337148544414042</c:v>
                </c:pt>
                <c:pt idx="2224">
                  <c:v>55.3620303558099</c:v>
                </c:pt>
                <c:pt idx="2225">
                  <c:v>55.386912167205772</c:v>
                </c:pt>
                <c:pt idx="2226">
                  <c:v>55.411793978601644</c:v>
                </c:pt>
                <c:pt idx="2227">
                  <c:v>55.436675789997516</c:v>
                </c:pt>
                <c:pt idx="2228">
                  <c:v>55.461557601393388</c:v>
                </c:pt>
                <c:pt idx="2229">
                  <c:v>55.486439412789245</c:v>
                </c:pt>
                <c:pt idx="2230">
                  <c:v>55.511321224185117</c:v>
                </c:pt>
                <c:pt idx="2231">
                  <c:v>55.536203035580989</c:v>
                </c:pt>
                <c:pt idx="2232">
                  <c:v>55.561084846976861</c:v>
                </c:pt>
                <c:pt idx="2233">
                  <c:v>55.585966658372733</c:v>
                </c:pt>
                <c:pt idx="2234">
                  <c:v>55.610848469768605</c:v>
                </c:pt>
                <c:pt idx="2235">
                  <c:v>55.635730281164463</c:v>
                </c:pt>
                <c:pt idx="2236">
                  <c:v>55.660612092560335</c:v>
                </c:pt>
                <c:pt idx="2237">
                  <c:v>55.685493903956207</c:v>
                </c:pt>
                <c:pt idx="2238">
                  <c:v>55.710375715352079</c:v>
                </c:pt>
                <c:pt idx="2239">
                  <c:v>55.735257526747951</c:v>
                </c:pt>
                <c:pt idx="2240">
                  <c:v>55.760139338143823</c:v>
                </c:pt>
                <c:pt idx="2241">
                  <c:v>55.785021149539681</c:v>
                </c:pt>
                <c:pt idx="2242">
                  <c:v>55.809902960935553</c:v>
                </c:pt>
                <c:pt idx="2243">
                  <c:v>55.834784772331425</c:v>
                </c:pt>
                <c:pt idx="2244">
                  <c:v>55.859666583727297</c:v>
                </c:pt>
                <c:pt idx="2245">
                  <c:v>55.884548395123169</c:v>
                </c:pt>
                <c:pt idx="2246">
                  <c:v>55.90943020651904</c:v>
                </c:pt>
                <c:pt idx="2247">
                  <c:v>55.934312017914898</c:v>
                </c:pt>
                <c:pt idx="2248">
                  <c:v>55.95919382931077</c:v>
                </c:pt>
                <c:pt idx="2249">
                  <c:v>55.984075640706642</c:v>
                </c:pt>
                <c:pt idx="2250">
                  <c:v>56.008957452102514</c:v>
                </c:pt>
                <c:pt idx="2251">
                  <c:v>56.033839263498386</c:v>
                </c:pt>
                <c:pt idx="2252">
                  <c:v>56.058721074894258</c:v>
                </c:pt>
                <c:pt idx="2253">
                  <c:v>56.083602886290116</c:v>
                </c:pt>
                <c:pt idx="2254">
                  <c:v>56.108484697685988</c:v>
                </c:pt>
                <c:pt idx="2255">
                  <c:v>56.13336650908186</c:v>
                </c:pt>
                <c:pt idx="2256">
                  <c:v>56.158248320477732</c:v>
                </c:pt>
                <c:pt idx="2257">
                  <c:v>56.183130131873604</c:v>
                </c:pt>
                <c:pt idx="2258">
                  <c:v>56.208011943269462</c:v>
                </c:pt>
                <c:pt idx="2259">
                  <c:v>56.232893754665334</c:v>
                </c:pt>
                <c:pt idx="2260">
                  <c:v>56.257775566061206</c:v>
                </c:pt>
                <c:pt idx="2261">
                  <c:v>56.282657377457078</c:v>
                </c:pt>
                <c:pt idx="2262">
                  <c:v>56.30753918885295</c:v>
                </c:pt>
                <c:pt idx="2263">
                  <c:v>56.332421000248821</c:v>
                </c:pt>
                <c:pt idx="2264">
                  <c:v>56.357302811644686</c:v>
                </c:pt>
                <c:pt idx="2265">
                  <c:v>56.382184623040551</c:v>
                </c:pt>
                <c:pt idx="2266">
                  <c:v>56.407066434436423</c:v>
                </c:pt>
                <c:pt idx="2267">
                  <c:v>56.431948245832295</c:v>
                </c:pt>
                <c:pt idx="2268">
                  <c:v>56.456830057228167</c:v>
                </c:pt>
                <c:pt idx="2269">
                  <c:v>56.481711868624039</c:v>
                </c:pt>
                <c:pt idx="2270">
                  <c:v>56.506593680019904</c:v>
                </c:pt>
                <c:pt idx="2271">
                  <c:v>56.531475491415776</c:v>
                </c:pt>
                <c:pt idx="2272">
                  <c:v>56.556357302811641</c:v>
                </c:pt>
                <c:pt idx="2273">
                  <c:v>56.581239114207513</c:v>
                </c:pt>
                <c:pt idx="2274">
                  <c:v>56.606120925603385</c:v>
                </c:pt>
                <c:pt idx="2275">
                  <c:v>56.631002736999257</c:v>
                </c:pt>
                <c:pt idx="2276">
                  <c:v>56.655884548395122</c:v>
                </c:pt>
                <c:pt idx="2277">
                  <c:v>56.680766359790994</c:v>
                </c:pt>
                <c:pt idx="2278">
                  <c:v>56.705648171186866</c:v>
                </c:pt>
                <c:pt idx="2279">
                  <c:v>56.73052998258273</c:v>
                </c:pt>
                <c:pt idx="2280">
                  <c:v>56.755411793978602</c:v>
                </c:pt>
                <c:pt idx="2281">
                  <c:v>56.780293605374474</c:v>
                </c:pt>
                <c:pt idx="2282">
                  <c:v>56.805175416770339</c:v>
                </c:pt>
                <c:pt idx="2283">
                  <c:v>56.830057228166211</c:v>
                </c:pt>
                <c:pt idx="2284">
                  <c:v>56.854939039562083</c:v>
                </c:pt>
                <c:pt idx="2285">
                  <c:v>56.879820850957955</c:v>
                </c:pt>
                <c:pt idx="2286">
                  <c:v>56.90470266235382</c:v>
                </c:pt>
                <c:pt idx="2287">
                  <c:v>56.929584473749685</c:v>
                </c:pt>
                <c:pt idx="2288">
                  <c:v>56.954466285145557</c:v>
                </c:pt>
                <c:pt idx="2289">
                  <c:v>56.979348096541429</c:v>
                </c:pt>
                <c:pt idx="2290">
                  <c:v>57.004229907937301</c:v>
                </c:pt>
                <c:pt idx="2291">
                  <c:v>57.029111719333173</c:v>
                </c:pt>
                <c:pt idx="2292">
                  <c:v>57.053993530729045</c:v>
                </c:pt>
                <c:pt idx="2293">
                  <c:v>57.078875342124903</c:v>
                </c:pt>
                <c:pt idx="2294">
                  <c:v>57.103757153520775</c:v>
                </c:pt>
                <c:pt idx="2295">
                  <c:v>57.128638964916647</c:v>
                </c:pt>
                <c:pt idx="2296">
                  <c:v>57.153520776312519</c:v>
                </c:pt>
                <c:pt idx="2297">
                  <c:v>57.178402587708391</c:v>
                </c:pt>
                <c:pt idx="2298">
                  <c:v>57.203284399104263</c:v>
                </c:pt>
                <c:pt idx="2299">
                  <c:v>57.22816621050012</c:v>
                </c:pt>
                <c:pt idx="2300">
                  <c:v>57.253048021895992</c:v>
                </c:pt>
                <c:pt idx="2301">
                  <c:v>57.277929833291864</c:v>
                </c:pt>
                <c:pt idx="2302">
                  <c:v>57.302811644687736</c:v>
                </c:pt>
                <c:pt idx="2303">
                  <c:v>57.327693456083608</c:v>
                </c:pt>
                <c:pt idx="2304">
                  <c:v>57.35257526747948</c:v>
                </c:pt>
                <c:pt idx="2305">
                  <c:v>57.377457078875338</c:v>
                </c:pt>
                <c:pt idx="2306">
                  <c:v>57.40233889027121</c:v>
                </c:pt>
                <c:pt idx="2307">
                  <c:v>57.427220701667082</c:v>
                </c:pt>
                <c:pt idx="2308">
                  <c:v>57.452102513062954</c:v>
                </c:pt>
                <c:pt idx="2309">
                  <c:v>57.476984324458826</c:v>
                </c:pt>
                <c:pt idx="2310">
                  <c:v>57.501866135854698</c:v>
                </c:pt>
                <c:pt idx="2311">
                  <c:v>57.526747947250556</c:v>
                </c:pt>
                <c:pt idx="2312">
                  <c:v>57.551629758646428</c:v>
                </c:pt>
                <c:pt idx="2313">
                  <c:v>57.5765115700423</c:v>
                </c:pt>
                <c:pt idx="2314">
                  <c:v>57.601393381438172</c:v>
                </c:pt>
                <c:pt idx="2315">
                  <c:v>57.626275192834044</c:v>
                </c:pt>
                <c:pt idx="2316">
                  <c:v>57.651157004229901</c:v>
                </c:pt>
                <c:pt idx="2317">
                  <c:v>57.676038815625773</c:v>
                </c:pt>
                <c:pt idx="2318">
                  <c:v>57.700920627021645</c:v>
                </c:pt>
                <c:pt idx="2319">
                  <c:v>57.725802438417517</c:v>
                </c:pt>
                <c:pt idx="2320">
                  <c:v>57.750684249813389</c:v>
                </c:pt>
                <c:pt idx="2321">
                  <c:v>57.775566061209261</c:v>
                </c:pt>
                <c:pt idx="2322">
                  <c:v>57.800447872605119</c:v>
                </c:pt>
                <c:pt idx="2323">
                  <c:v>57.825329684000991</c:v>
                </c:pt>
                <c:pt idx="2324">
                  <c:v>57.850211495396863</c:v>
                </c:pt>
                <c:pt idx="2325">
                  <c:v>57.875093306792735</c:v>
                </c:pt>
                <c:pt idx="2326">
                  <c:v>57.899975118188607</c:v>
                </c:pt>
                <c:pt idx="2327">
                  <c:v>57.924856929584479</c:v>
                </c:pt>
                <c:pt idx="2328">
                  <c:v>57.949738740980337</c:v>
                </c:pt>
                <c:pt idx="2329">
                  <c:v>57.974620552376209</c:v>
                </c:pt>
                <c:pt idx="2330">
                  <c:v>57.999502363772081</c:v>
                </c:pt>
                <c:pt idx="2331">
                  <c:v>58.024384175167953</c:v>
                </c:pt>
                <c:pt idx="2332">
                  <c:v>58.049265986563825</c:v>
                </c:pt>
                <c:pt idx="2333">
                  <c:v>58.074147797959697</c:v>
                </c:pt>
                <c:pt idx="2334">
                  <c:v>58.099029609355554</c:v>
                </c:pt>
                <c:pt idx="2335">
                  <c:v>58.123911420751426</c:v>
                </c:pt>
                <c:pt idx="2336">
                  <c:v>58.148793232147298</c:v>
                </c:pt>
                <c:pt idx="2337">
                  <c:v>58.17367504354317</c:v>
                </c:pt>
                <c:pt idx="2338">
                  <c:v>58.198556854939042</c:v>
                </c:pt>
                <c:pt idx="2339">
                  <c:v>58.223438666334914</c:v>
                </c:pt>
                <c:pt idx="2340">
                  <c:v>58.248320477730772</c:v>
                </c:pt>
                <c:pt idx="2341">
                  <c:v>58.273202289126644</c:v>
                </c:pt>
                <c:pt idx="2342">
                  <c:v>58.298084100522516</c:v>
                </c:pt>
                <c:pt idx="2343">
                  <c:v>58.322965911918388</c:v>
                </c:pt>
                <c:pt idx="2344">
                  <c:v>58.34784772331426</c:v>
                </c:pt>
                <c:pt idx="2345">
                  <c:v>58.372729534710125</c:v>
                </c:pt>
                <c:pt idx="2346">
                  <c:v>58.39761134610599</c:v>
                </c:pt>
                <c:pt idx="2347">
                  <c:v>58.422493157501862</c:v>
                </c:pt>
                <c:pt idx="2348">
                  <c:v>58.447374968897734</c:v>
                </c:pt>
                <c:pt idx="2349">
                  <c:v>58.472256780293606</c:v>
                </c:pt>
                <c:pt idx="2350">
                  <c:v>58.497138591689477</c:v>
                </c:pt>
                <c:pt idx="2351">
                  <c:v>58.522020403085342</c:v>
                </c:pt>
                <c:pt idx="2352">
                  <c:v>58.546902214481214</c:v>
                </c:pt>
                <c:pt idx="2353">
                  <c:v>58.571784025877079</c:v>
                </c:pt>
                <c:pt idx="2354">
                  <c:v>58.596665837272951</c:v>
                </c:pt>
                <c:pt idx="2355">
                  <c:v>58.621547648668823</c:v>
                </c:pt>
                <c:pt idx="2356">
                  <c:v>58.646429460064695</c:v>
                </c:pt>
                <c:pt idx="2357">
                  <c:v>58.67131127146056</c:v>
                </c:pt>
                <c:pt idx="2358">
                  <c:v>58.696193082856432</c:v>
                </c:pt>
                <c:pt idx="2359">
                  <c:v>58.721074894252304</c:v>
                </c:pt>
                <c:pt idx="2360">
                  <c:v>58.745956705648169</c:v>
                </c:pt>
                <c:pt idx="2361">
                  <c:v>58.770838517044041</c:v>
                </c:pt>
                <c:pt idx="2362">
                  <c:v>58.795720328439913</c:v>
                </c:pt>
                <c:pt idx="2363">
                  <c:v>58.820602139835778</c:v>
                </c:pt>
                <c:pt idx="2364">
                  <c:v>58.84548395123165</c:v>
                </c:pt>
                <c:pt idx="2365">
                  <c:v>58.870365762627522</c:v>
                </c:pt>
                <c:pt idx="2366">
                  <c:v>58.895247574023394</c:v>
                </c:pt>
                <c:pt idx="2367">
                  <c:v>58.920129385419258</c:v>
                </c:pt>
                <c:pt idx="2368">
                  <c:v>58.94501119681513</c:v>
                </c:pt>
                <c:pt idx="2369">
                  <c:v>58.969893008210995</c:v>
                </c:pt>
                <c:pt idx="2370">
                  <c:v>58.994774819606867</c:v>
                </c:pt>
                <c:pt idx="2371">
                  <c:v>59.019656631002739</c:v>
                </c:pt>
                <c:pt idx="2372">
                  <c:v>59.044538442398611</c:v>
                </c:pt>
                <c:pt idx="2373">
                  <c:v>59.069420253794483</c:v>
                </c:pt>
                <c:pt idx="2374">
                  <c:v>59.094302065190341</c:v>
                </c:pt>
                <c:pt idx="2375">
                  <c:v>59.119183876586213</c:v>
                </c:pt>
                <c:pt idx="2376">
                  <c:v>59.144065687982085</c:v>
                </c:pt>
                <c:pt idx="2377">
                  <c:v>59.168947499377957</c:v>
                </c:pt>
                <c:pt idx="2378">
                  <c:v>59.193829310773829</c:v>
                </c:pt>
                <c:pt idx="2379">
                  <c:v>59.218711122169701</c:v>
                </c:pt>
                <c:pt idx="2380">
                  <c:v>59.243592933565559</c:v>
                </c:pt>
                <c:pt idx="2381">
                  <c:v>59.268474744961431</c:v>
                </c:pt>
                <c:pt idx="2382">
                  <c:v>59.293356556357303</c:v>
                </c:pt>
                <c:pt idx="2383">
                  <c:v>59.318238367753175</c:v>
                </c:pt>
                <c:pt idx="2384">
                  <c:v>59.343120179149047</c:v>
                </c:pt>
                <c:pt idx="2385">
                  <c:v>59.368001990544919</c:v>
                </c:pt>
                <c:pt idx="2386">
                  <c:v>59.392883801940776</c:v>
                </c:pt>
                <c:pt idx="2387">
                  <c:v>59.417765613336648</c:v>
                </c:pt>
                <c:pt idx="2388">
                  <c:v>59.44264742473252</c:v>
                </c:pt>
                <c:pt idx="2389">
                  <c:v>59.467529236128392</c:v>
                </c:pt>
                <c:pt idx="2390">
                  <c:v>59.492411047524264</c:v>
                </c:pt>
                <c:pt idx="2391">
                  <c:v>59.517292858920136</c:v>
                </c:pt>
                <c:pt idx="2392">
                  <c:v>59.542174670315994</c:v>
                </c:pt>
                <c:pt idx="2393">
                  <c:v>59.567056481711866</c:v>
                </c:pt>
                <c:pt idx="2394">
                  <c:v>59.591938293107738</c:v>
                </c:pt>
                <c:pt idx="2395">
                  <c:v>59.61682010450361</c:v>
                </c:pt>
                <c:pt idx="2396">
                  <c:v>59.641701915899482</c:v>
                </c:pt>
                <c:pt idx="2397">
                  <c:v>59.666583727295354</c:v>
                </c:pt>
                <c:pt idx="2398">
                  <c:v>59.691465538691212</c:v>
                </c:pt>
                <c:pt idx="2399">
                  <c:v>59.716347350087084</c:v>
                </c:pt>
                <c:pt idx="2400">
                  <c:v>59.741229161482956</c:v>
                </c:pt>
                <c:pt idx="2401">
                  <c:v>59.766110972878828</c:v>
                </c:pt>
                <c:pt idx="2402">
                  <c:v>59.7909927842747</c:v>
                </c:pt>
                <c:pt idx="2403">
                  <c:v>59.815874595670557</c:v>
                </c:pt>
                <c:pt idx="2404">
                  <c:v>59.840756407066429</c:v>
                </c:pt>
                <c:pt idx="2405">
                  <c:v>59.865638218462301</c:v>
                </c:pt>
                <c:pt idx="2406">
                  <c:v>59.890520029858173</c:v>
                </c:pt>
                <c:pt idx="2407">
                  <c:v>59.915401841254045</c:v>
                </c:pt>
                <c:pt idx="2408">
                  <c:v>59.940283652649917</c:v>
                </c:pt>
                <c:pt idx="2409">
                  <c:v>59.965165464045775</c:v>
                </c:pt>
                <c:pt idx="2410">
                  <c:v>59.990047275441647</c:v>
                </c:pt>
                <c:pt idx="2411">
                  <c:v>60.014929086837519</c:v>
                </c:pt>
                <c:pt idx="2412">
                  <c:v>60.039810898233391</c:v>
                </c:pt>
                <c:pt idx="2413">
                  <c:v>60.064692709629263</c:v>
                </c:pt>
                <c:pt idx="2414">
                  <c:v>60.089574521025135</c:v>
                </c:pt>
                <c:pt idx="2415">
                  <c:v>60.114456332420993</c:v>
                </c:pt>
                <c:pt idx="2416">
                  <c:v>60.139338143816865</c:v>
                </c:pt>
                <c:pt idx="2417">
                  <c:v>60.164219955212737</c:v>
                </c:pt>
                <c:pt idx="2418">
                  <c:v>60.189101766608609</c:v>
                </c:pt>
                <c:pt idx="2419">
                  <c:v>60.213983578004481</c:v>
                </c:pt>
                <c:pt idx="2420">
                  <c:v>60.238865389400353</c:v>
                </c:pt>
                <c:pt idx="2421">
                  <c:v>60.263747200796217</c:v>
                </c:pt>
                <c:pt idx="2422">
                  <c:v>60.288629012192082</c:v>
                </c:pt>
                <c:pt idx="2423">
                  <c:v>60.313510823587954</c:v>
                </c:pt>
                <c:pt idx="2424">
                  <c:v>60.338392634983826</c:v>
                </c:pt>
                <c:pt idx="2425">
                  <c:v>60.363274446379698</c:v>
                </c:pt>
                <c:pt idx="2426">
                  <c:v>60.38815625777557</c:v>
                </c:pt>
                <c:pt idx="2427">
                  <c:v>60.413038069171435</c:v>
                </c:pt>
                <c:pt idx="2428">
                  <c:v>60.437919880567307</c:v>
                </c:pt>
                <c:pt idx="2429">
                  <c:v>60.462801691963172</c:v>
                </c:pt>
                <c:pt idx="2430">
                  <c:v>60.487683503359044</c:v>
                </c:pt>
                <c:pt idx="2431">
                  <c:v>60.512565314754916</c:v>
                </c:pt>
                <c:pt idx="2432">
                  <c:v>60.537447126150781</c:v>
                </c:pt>
                <c:pt idx="2433">
                  <c:v>60.562328937546653</c:v>
                </c:pt>
                <c:pt idx="2434">
                  <c:v>60.587210748942525</c:v>
                </c:pt>
                <c:pt idx="2435">
                  <c:v>60.612092560338397</c:v>
                </c:pt>
                <c:pt idx="2436">
                  <c:v>60.636974371734262</c:v>
                </c:pt>
                <c:pt idx="2437">
                  <c:v>60.661856183130134</c:v>
                </c:pt>
                <c:pt idx="2438">
                  <c:v>60.686737994525998</c:v>
                </c:pt>
                <c:pt idx="2439">
                  <c:v>60.71161980592187</c:v>
                </c:pt>
                <c:pt idx="2440">
                  <c:v>60.736501617317742</c:v>
                </c:pt>
                <c:pt idx="2441">
                  <c:v>60.761383428713614</c:v>
                </c:pt>
                <c:pt idx="2442">
                  <c:v>60.786265240109486</c:v>
                </c:pt>
                <c:pt idx="2443">
                  <c:v>60.811147051505351</c:v>
                </c:pt>
                <c:pt idx="2444">
                  <c:v>60.836028862901216</c:v>
                </c:pt>
                <c:pt idx="2445">
                  <c:v>60.860910674297088</c:v>
                </c:pt>
                <c:pt idx="2446">
                  <c:v>60.88579248569296</c:v>
                </c:pt>
                <c:pt idx="2447">
                  <c:v>60.910674297088832</c:v>
                </c:pt>
                <c:pt idx="2448">
                  <c:v>60.935556108484704</c:v>
                </c:pt>
                <c:pt idx="2449">
                  <c:v>60.960437919880576</c:v>
                </c:pt>
                <c:pt idx="2450">
                  <c:v>60.985319731276434</c:v>
                </c:pt>
                <c:pt idx="2451">
                  <c:v>61.010201542672306</c:v>
                </c:pt>
                <c:pt idx="2452">
                  <c:v>61.035083354068178</c:v>
                </c:pt>
                <c:pt idx="2453">
                  <c:v>61.05996516546405</c:v>
                </c:pt>
                <c:pt idx="2454">
                  <c:v>61.084846976859922</c:v>
                </c:pt>
                <c:pt idx="2455">
                  <c:v>61.109728788255794</c:v>
                </c:pt>
                <c:pt idx="2456">
                  <c:v>61.134610599651651</c:v>
                </c:pt>
                <c:pt idx="2457">
                  <c:v>61.159492411047523</c:v>
                </c:pt>
                <c:pt idx="2458">
                  <c:v>61.184374222443395</c:v>
                </c:pt>
                <c:pt idx="2459">
                  <c:v>61.209256033839267</c:v>
                </c:pt>
                <c:pt idx="2460">
                  <c:v>61.234137845235139</c:v>
                </c:pt>
                <c:pt idx="2461">
                  <c:v>61.259019656630997</c:v>
                </c:pt>
                <c:pt idx="2462">
                  <c:v>61.283901468026869</c:v>
                </c:pt>
                <c:pt idx="2463">
                  <c:v>61.308783279422741</c:v>
                </c:pt>
                <c:pt idx="2464">
                  <c:v>61.333665090818613</c:v>
                </c:pt>
                <c:pt idx="2465">
                  <c:v>61.358546902214485</c:v>
                </c:pt>
                <c:pt idx="2466">
                  <c:v>61.383428713610357</c:v>
                </c:pt>
                <c:pt idx="2467">
                  <c:v>61.408310525006215</c:v>
                </c:pt>
                <c:pt idx="2468">
                  <c:v>61.433192336402087</c:v>
                </c:pt>
                <c:pt idx="2469">
                  <c:v>61.458074147797959</c:v>
                </c:pt>
                <c:pt idx="2470">
                  <c:v>61.482955959193831</c:v>
                </c:pt>
                <c:pt idx="2471">
                  <c:v>61.507837770589703</c:v>
                </c:pt>
                <c:pt idx="2472">
                  <c:v>61.532719581985575</c:v>
                </c:pt>
                <c:pt idx="2473">
                  <c:v>61.557601393381432</c:v>
                </c:pt>
                <c:pt idx="2474">
                  <c:v>61.582483204777304</c:v>
                </c:pt>
                <c:pt idx="2475">
                  <c:v>61.607365016173176</c:v>
                </c:pt>
                <c:pt idx="2476">
                  <c:v>61.632246827569048</c:v>
                </c:pt>
                <c:pt idx="2477">
                  <c:v>61.65712863896492</c:v>
                </c:pt>
                <c:pt idx="2478">
                  <c:v>61.682010450360792</c:v>
                </c:pt>
                <c:pt idx="2479">
                  <c:v>61.70689226175665</c:v>
                </c:pt>
                <c:pt idx="2480">
                  <c:v>61.731774073152522</c:v>
                </c:pt>
                <c:pt idx="2481">
                  <c:v>61.756655884548394</c:v>
                </c:pt>
                <c:pt idx="2482">
                  <c:v>61.781537695944266</c:v>
                </c:pt>
                <c:pt idx="2483">
                  <c:v>61.806419507340138</c:v>
                </c:pt>
                <c:pt idx="2484">
                  <c:v>61.83130131873601</c:v>
                </c:pt>
                <c:pt idx="2485">
                  <c:v>61.856183130131868</c:v>
                </c:pt>
                <c:pt idx="2486">
                  <c:v>61.88106494152774</c:v>
                </c:pt>
                <c:pt idx="2487">
                  <c:v>61.905946752923612</c:v>
                </c:pt>
                <c:pt idx="2488">
                  <c:v>61.930828564319484</c:v>
                </c:pt>
                <c:pt idx="2489">
                  <c:v>61.955710375715356</c:v>
                </c:pt>
                <c:pt idx="2490">
                  <c:v>61.980592187111213</c:v>
                </c:pt>
                <c:pt idx="2491">
                  <c:v>62.005473998507085</c:v>
                </c:pt>
                <c:pt idx="2492">
                  <c:v>62.030355809902957</c:v>
                </c:pt>
                <c:pt idx="2493">
                  <c:v>62.055237621298829</c:v>
                </c:pt>
                <c:pt idx="2494">
                  <c:v>62.080119432694701</c:v>
                </c:pt>
                <c:pt idx="2495">
                  <c:v>62.105001244090573</c:v>
                </c:pt>
                <c:pt idx="2496">
                  <c:v>62.129883055486431</c:v>
                </c:pt>
                <c:pt idx="2497">
                  <c:v>62.154764866882303</c:v>
                </c:pt>
                <c:pt idx="2498">
                  <c:v>62.179646678278175</c:v>
                </c:pt>
                <c:pt idx="2499">
                  <c:v>62.204528489674047</c:v>
                </c:pt>
                <c:pt idx="2500">
                  <c:v>62.229410301069919</c:v>
                </c:pt>
                <c:pt idx="2501">
                  <c:v>62.254292112465791</c:v>
                </c:pt>
                <c:pt idx="2502">
                  <c:v>62.279173923861656</c:v>
                </c:pt>
                <c:pt idx="2503">
                  <c:v>62.304055735257521</c:v>
                </c:pt>
                <c:pt idx="2504">
                  <c:v>62.328937546653393</c:v>
                </c:pt>
                <c:pt idx="2505">
                  <c:v>62.353819358049265</c:v>
                </c:pt>
                <c:pt idx="2506">
                  <c:v>62.378701169445137</c:v>
                </c:pt>
                <c:pt idx="2507">
                  <c:v>62.403582980841009</c:v>
                </c:pt>
                <c:pt idx="2508">
                  <c:v>62.428464792236873</c:v>
                </c:pt>
                <c:pt idx="2509">
                  <c:v>62.453346603632745</c:v>
                </c:pt>
                <c:pt idx="2510">
                  <c:v>62.47822841502861</c:v>
                </c:pt>
                <c:pt idx="2511">
                  <c:v>62.503110226424482</c:v>
                </c:pt>
                <c:pt idx="2512">
                  <c:v>62.527992037820354</c:v>
                </c:pt>
                <c:pt idx="2513">
                  <c:v>62.552873849216226</c:v>
                </c:pt>
                <c:pt idx="2514">
                  <c:v>62.577755660612091</c:v>
                </c:pt>
                <c:pt idx="2515">
                  <c:v>62.602637472007963</c:v>
                </c:pt>
                <c:pt idx="2516">
                  <c:v>62.627519283403835</c:v>
                </c:pt>
                <c:pt idx="2517">
                  <c:v>62.6524010947997</c:v>
                </c:pt>
                <c:pt idx="2518">
                  <c:v>62.677282906195572</c:v>
                </c:pt>
                <c:pt idx="2519">
                  <c:v>62.702164717591437</c:v>
                </c:pt>
                <c:pt idx="2520">
                  <c:v>62.727046528987309</c:v>
                </c:pt>
                <c:pt idx="2521">
                  <c:v>62.751928340383181</c:v>
                </c:pt>
                <c:pt idx="2522">
                  <c:v>62.776810151779053</c:v>
                </c:pt>
                <c:pt idx="2523">
                  <c:v>62.801691963174925</c:v>
                </c:pt>
                <c:pt idx="2524">
                  <c:v>62.82657377457079</c:v>
                </c:pt>
                <c:pt idx="2525">
                  <c:v>62.851455585966654</c:v>
                </c:pt>
                <c:pt idx="2526">
                  <c:v>62.876337397362526</c:v>
                </c:pt>
                <c:pt idx="2527">
                  <c:v>62.901219208758398</c:v>
                </c:pt>
                <c:pt idx="2528">
                  <c:v>62.92610102015427</c:v>
                </c:pt>
                <c:pt idx="2529">
                  <c:v>62.950982831550142</c:v>
                </c:pt>
                <c:pt idx="2530">
                  <c:v>62.975864642946014</c:v>
                </c:pt>
                <c:pt idx="2531">
                  <c:v>63.000746454341872</c:v>
                </c:pt>
                <c:pt idx="2532">
                  <c:v>63.025628265737744</c:v>
                </c:pt>
                <c:pt idx="2533">
                  <c:v>63.050510077133616</c:v>
                </c:pt>
                <c:pt idx="2534">
                  <c:v>63.075391888529488</c:v>
                </c:pt>
                <c:pt idx="2535">
                  <c:v>63.10027369992536</c:v>
                </c:pt>
                <c:pt idx="2536">
                  <c:v>63.125155511321232</c:v>
                </c:pt>
                <c:pt idx="2537">
                  <c:v>63.15003732271709</c:v>
                </c:pt>
                <c:pt idx="2538">
                  <c:v>63.174919134112962</c:v>
                </c:pt>
                <c:pt idx="2539">
                  <c:v>63.199800945508834</c:v>
                </c:pt>
                <c:pt idx="2540">
                  <c:v>63.224682756904706</c:v>
                </c:pt>
                <c:pt idx="2541">
                  <c:v>63.249564568300578</c:v>
                </c:pt>
                <c:pt idx="2542">
                  <c:v>63.27444637969645</c:v>
                </c:pt>
                <c:pt idx="2543">
                  <c:v>63.299328191092307</c:v>
                </c:pt>
                <c:pt idx="2544">
                  <c:v>63.324210002488179</c:v>
                </c:pt>
                <c:pt idx="2545">
                  <c:v>63.349091813884051</c:v>
                </c:pt>
                <c:pt idx="2546">
                  <c:v>63.373973625279923</c:v>
                </c:pt>
                <c:pt idx="2547">
                  <c:v>63.398855436675795</c:v>
                </c:pt>
                <c:pt idx="2548">
                  <c:v>63.423737248071653</c:v>
                </c:pt>
                <c:pt idx="2549">
                  <c:v>63.448619059467525</c:v>
                </c:pt>
                <c:pt idx="2550">
                  <c:v>63.473500870863397</c:v>
                </c:pt>
                <c:pt idx="2551">
                  <c:v>63.498382682259269</c:v>
                </c:pt>
                <c:pt idx="2552">
                  <c:v>63.523264493655141</c:v>
                </c:pt>
                <c:pt idx="2553">
                  <c:v>63.548146305051013</c:v>
                </c:pt>
                <c:pt idx="2554">
                  <c:v>63.573028116446871</c:v>
                </c:pt>
                <c:pt idx="2555">
                  <c:v>63.597909927842743</c:v>
                </c:pt>
                <c:pt idx="2556">
                  <c:v>63.622791739238615</c:v>
                </c:pt>
                <c:pt idx="2557">
                  <c:v>63.647673550634487</c:v>
                </c:pt>
                <c:pt idx="2558">
                  <c:v>63.672555362030359</c:v>
                </c:pt>
                <c:pt idx="2559">
                  <c:v>63.697437173426231</c:v>
                </c:pt>
                <c:pt idx="2560">
                  <c:v>63.722318984822088</c:v>
                </c:pt>
                <c:pt idx="2561">
                  <c:v>63.74720079621796</c:v>
                </c:pt>
                <c:pt idx="2562">
                  <c:v>63.772082607613832</c:v>
                </c:pt>
                <c:pt idx="2563">
                  <c:v>63.796964419009704</c:v>
                </c:pt>
                <c:pt idx="2564">
                  <c:v>63.821846230405576</c:v>
                </c:pt>
                <c:pt idx="2565">
                  <c:v>63.846728041801448</c:v>
                </c:pt>
                <c:pt idx="2566">
                  <c:v>63.871609853197306</c:v>
                </c:pt>
                <c:pt idx="2567">
                  <c:v>63.896491664593178</c:v>
                </c:pt>
                <c:pt idx="2568">
                  <c:v>63.92137347598905</c:v>
                </c:pt>
                <c:pt idx="2569">
                  <c:v>63.946255287384922</c:v>
                </c:pt>
                <c:pt idx="2570">
                  <c:v>63.971137098780794</c:v>
                </c:pt>
                <c:pt idx="2571">
                  <c:v>63.996018910176666</c:v>
                </c:pt>
                <c:pt idx="2572">
                  <c:v>64.020900721572531</c:v>
                </c:pt>
                <c:pt idx="2573">
                  <c:v>64.045782532968403</c:v>
                </c:pt>
                <c:pt idx="2574">
                  <c:v>64.070664344364275</c:v>
                </c:pt>
                <c:pt idx="2575">
                  <c:v>64.095546155760147</c:v>
                </c:pt>
                <c:pt idx="2576">
                  <c:v>64.120427967156019</c:v>
                </c:pt>
                <c:pt idx="2577">
                  <c:v>64.145309778551876</c:v>
                </c:pt>
                <c:pt idx="2578">
                  <c:v>64.170191589947748</c:v>
                </c:pt>
                <c:pt idx="2579">
                  <c:v>64.19507340134362</c:v>
                </c:pt>
                <c:pt idx="2580">
                  <c:v>64.219955212739492</c:v>
                </c:pt>
                <c:pt idx="2581">
                  <c:v>64.244837024135364</c:v>
                </c:pt>
                <c:pt idx="2582">
                  <c:v>64.269718835531236</c:v>
                </c:pt>
                <c:pt idx="2583">
                  <c:v>64.294600646927094</c:v>
                </c:pt>
                <c:pt idx="2584">
                  <c:v>64.319482458322966</c:v>
                </c:pt>
                <c:pt idx="2585">
                  <c:v>64.344364269718838</c:v>
                </c:pt>
                <c:pt idx="2586">
                  <c:v>64.36924608111471</c:v>
                </c:pt>
                <c:pt idx="2587">
                  <c:v>64.394127892510582</c:v>
                </c:pt>
                <c:pt idx="2588">
                  <c:v>64.419009703906454</c:v>
                </c:pt>
                <c:pt idx="2589">
                  <c:v>64.443891515302312</c:v>
                </c:pt>
                <c:pt idx="2590">
                  <c:v>64.468773326698184</c:v>
                </c:pt>
                <c:pt idx="2591">
                  <c:v>64.493655138094056</c:v>
                </c:pt>
                <c:pt idx="2592">
                  <c:v>64.518536949489928</c:v>
                </c:pt>
                <c:pt idx="2593">
                  <c:v>64.5434187608858</c:v>
                </c:pt>
                <c:pt idx="2594">
                  <c:v>64.568300572281672</c:v>
                </c:pt>
                <c:pt idx="2595">
                  <c:v>64.593182383677529</c:v>
                </c:pt>
                <c:pt idx="2596">
                  <c:v>64.618064195073401</c:v>
                </c:pt>
                <c:pt idx="2597">
                  <c:v>64.642946006469273</c:v>
                </c:pt>
                <c:pt idx="2598">
                  <c:v>64.667827817865145</c:v>
                </c:pt>
                <c:pt idx="2599">
                  <c:v>64.692709629261017</c:v>
                </c:pt>
                <c:pt idx="2600">
                  <c:v>64.717591440656889</c:v>
                </c:pt>
                <c:pt idx="2601">
                  <c:v>64.742473252052747</c:v>
                </c:pt>
                <c:pt idx="2602">
                  <c:v>64.767355063448619</c:v>
                </c:pt>
                <c:pt idx="2603">
                  <c:v>64.792236874844491</c:v>
                </c:pt>
                <c:pt idx="2604">
                  <c:v>64.817118686240363</c:v>
                </c:pt>
                <c:pt idx="2605">
                  <c:v>64.842000497636235</c:v>
                </c:pt>
                <c:pt idx="2606">
                  <c:v>64.866882309032093</c:v>
                </c:pt>
                <c:pt idx="2607">
                  <c:v>64.891764120427965</c:v>
                </c:pt>
                <c:pt idx="2608">
                  <c:v>64.916645931823837</c:v>
                </c:pt>
                <c:pt idx="2609">
                  <c:v>64.941527743219709</c:v>
                </c:pt>
                <c:pt idx="2610">
                  <c:v>64.966409554615581</c:v>
                </c:pt>
                <c:pt idx="2611">
                  <c:v>64.991291366011453</c:v>
                </c:pt>
                <c:pt idx="2612">
                  <c:v>65.01617317740731</c:v>
                </c:pt>
                <c:pt idx="2613">
                  <c:v>65.041054988803182</c:v>
                </c:pt>
                <c:pt idx="2614">
                  <c:v>65.065936800199054</c:v>
                </c:pt>
                <c:pt idx="2615">
                  <c:v>65.090818611594926</c:v>
                </c:pt>
                <c:pt idx="2616">
                  <c:v>65.115700422990798</c:v>
                </c:pt>
                <c:pt idx="2617">
                  <c:v>65.14058223438667</c:v>
                </c:pt>
                <c:pt idx="2618">
                  <c:v>65.165464045782528</c:v>
                </c:pt>
                <c:pt idx="2619">
                  <c:v>65.1903458571784</c:v>
                </c:pt>
                <c:pt idx="2620">
                  <c:v>65.215227668574272</c:v>
                </c:pt>
                <c:pt idx="2621">
                  <c:v>65.240109479970144</c:v>
                </c:pt>
                <c:pt idx="2622">
                  <c:v>65.264991291366016</c:v>
                </c:pt>
                <c:pt idx="2623">
                  <c:v>65.289873102761888</c:v>
                </c:pt>
                <c:pt idx="2624">
                  <c:v>65.314754914157746</c:v>
                </c:pt>
                <c:pt idx="2625">
                  <c:v>65.339636725553618</c:v>
                </c:pt>
                <c:pt idx="2626">
                  <c:v>65.36451853694949</c:v>
                </c:pt>
                <c:pt idx="2627">
                  <c:v>65.389400348345362</c:v>
                </c:pt>
                <c:pt idx="2628">
                  <c:v>65.414282159741234</c:v>
                </c:pt>
                <c:pt idx="2629">
                  <c:v>65.439163971137106</c:v>
                </c:pt>
                <c:pt idx="2630">
                  <c:v>65.464045782532963</c:v>
                </c:pt>
                <c:pt idx="2631">
                  <c:v>65.488927593928835</c:v>
                </c:pt>
                <c:pt idx="2632">
                  <c:v>65.513809405324707</c:v>
                </c:pt>
                <c:pt idx="2633">
                  <c:v>65.538691216720579</c:v>
                </c:pt>
                <c:pt idx="2634">
                  <c:v>65.563573028116451</c:v>
                </c:pt>
                <c:pt idx="2635">
                  <c:v>65.588454839512309</c:v>
                </c:pt>
                <c:pt idx="2636">
                  <c:v>65.613336650908181</c:v>
                </c:pt>
                <c:pt idx="2637">
                  <c:v>65.638218462304053</c:v>
                </c:pt>
                <c:pt idx="2638">
                  <c:v>65.663100273699925</c:v>
                </c:pt>
                <c:pt idx="2639">
                  <c:v>65.687982085095797</c:v>
                </c:pt>
                <c:pt idx="2640">
                  <c:v>65.712863896491669</c:v>
                </c:pt>
                <c:pt idx="2641">
                  <c:v>65.737745707887527</c:v>
                </c:pt>
                <c:pt idx="2642">
                  <c:v>65.762627519283399</c:v>
                </c:pt>
                <c:pt idx="2643">
                  <c:v>65.787509330679271</c:v>
                </c:pt>
                <c:pt idx="2644">
                  <c:v>65.812391142075143</c:v>
                </c:pt>
                <c:pt idx="2645">
                  <c:v>65.837272953471015</c:v>
                </c:pt>
                <c:pt idx="2646">
                  <c:v>65.862154764866887</c:v>
                </c:pt>
                <c:pt idx="2647">
                  <c:v>65.887036576262744</c:v>
                </c:pt>
                <c:pt idx="2648">
                  <c:v>65.911918387658616</c:v>
                </c:pt>
                <c:pt idx="2649">
                  <c:v>65.936800199054488</c:v>
                </c:pt>
                <c:pt idx="2650">
                  <c:v>65.96168201045036</c:v>
                </c:pt>
                <c:pt idx="2651">
                  <c:v>65.986563821846232</c:v>
                </c:pt>
                <c:pt idx="2652">
                  <c:v>66.011445633242104</c:v>
                </c:pt>
                <c:pt idx="2653">
                  <c:v>66.036327444637962</c:v>
                </c:pt>
                <c:pt idx="2654">
                  <c:v>66.061209256033834</c:v>
                </c:pt>
                <c:pt idx="2655">
                  <c:v>66.086091067429706</c:v>
                </c:pt>
                <c:pt idx="2656">
                  <c:v>66.110972878825578</c:v>
                </c:pt>
                <c:pt idx="2657">
                  <c:v>66.13585469022145</c:v>
                </c:pt>
                <c:pt idx="2658">
                  <c:v>66.160736501617322</c:v>
                </c:pt>
                <c:pt idx="2659">
                  <c:v>66.18561831301318</c:v>
                </c:pt>
                <c:pt idx="2660">
                  <c:v>66.210500124409052</c:v>
                </c:pt>
                <c:pt idx="2661">
                  <c:v>66.235381935804924</c:v>
                </c:pt>
                <c:pt idx="2662">
                  <c:v>66.260263747200796</c:v>
                </c:pt>
                <c:pt idx="2663">
                  <c:v>66.285145558596668</c:v>
                </c:pt>
                <c:pt idx="2664">
                  <c:v>66.310027369992525</c:v>
                </c:pt>
                <c:pt idx="2665">
                  <c:v>66.334909181388397</c:v>
                </c:pt>
                <c:pt idx="2666">
                  <c:v>66.359790992784269</c:v>
                </c:pt>
                <c:pt idx="2667">
                  <c:v>66.384672804180141</c:v>
                </c:pt>
                <c:pt idx="2668">
                  <c:v>66.409554615576013</c:v>
                </c:pt>
                <c:pt idx="2669">
                  <c:v>66.434436426971885</c:v>
                </c:pt>
                <c:pt idx="2670">
                  <c:v>66.459318238367743</c:v>
                </c:pt>
                <c:pt idx="2671">
                  <c:v>66.484200049763615</c:v>
                </c:pt>
                <c:pt idx="2672">
                  <c:v>66.509081861159487</c:v>
                </c:pt>
                <c:pt idx="2673">
                  <c:v>66.533963672555359</c:v>
                </c:pt>
                <c:pt idx="2674">
                  <c:v>66.558845483951231</c:v>
                </c:pt>
                <c:pt idx="2675">
                  <c:v>66.583727295347103</c:v>
                </c:pt>
                <c:pt idx="2676">
                  <c:v>66.608609106742961</c:v>
                </c:pt>
                <c:pt idx="2677">
                  <c:v>66.633490918138833</c:v>
                </c:pt>
                <c:pt idx="2678">
                  <c:v>66.658372729534705</c:v>
                </c:pt>
                <c:pt idx="2679">
                  <c:v>66.683254540930577</c:v>
                </c:pt>
                <c:pt idx="2680">
                  <c:v>66.708136352326449</c:v>
                </c:pt>
                <c:pt idx="2681">
                  <c:v>66.733018163722321</c:v>
                </c:pt>
                <c:pt idx="2682">
                  <c:v>66.757899975118178</c:v>
                </c:pt>
                <c:pt idx="2683">
                  <c:v>66.78278178651405</c:v>
                </c:pt>
                <c:pt idx="2684">
                  <c:v>66.807663597909922</c:v>
                </c:pt>
                <c:pt idx="2685">
                  <c:v>66.832545409305794</c:v>
                </c:pt>
                <c:pt idx="2686">
                  <c:v>66.857427220701666</c:v>
                </c:pt>
                <c:pt idx="2687">
                  <c:v>66.882309032097538</c:v>
                </c:pt>
                <c:pt idx="2688">
                  <c:v>66.907190843493396</c:v>
                </c:pt>
                <c:pt idx="2689">
                  <c:v>66.932072654889268</c:v>
                </c:pt>
                <c:pt idx="2690">
                  <c:v>66.95695446628514</c:v>
                </c:pt>
                <c:pt idx="2691">
                  <c:v>66.981836277681012</c:v>
                </c:pt>
                <c:pt idx="2692">
                  <c:v>67.006718089076884</c:v>
                </c:pt>
                <c:pt idx="2693">
                  <c:v>67.031599900472756</c:v>
                </c:pt>
                <c:pt idx="2694">
                  <c:v>67.056481711868628</c:v>
                </c:pt>
                <c:pt idx="2695">
                  <c:v>67.081363523264486</c:v>
                </c:pt>
                <c:pt idx="2696">
                  <c:v>67.106245334660358</c:v>
                </c:pt>
                <c:pt idx="2697">
                  <c:v>67.13112714605623</c:v>
                </c:pt>
                <c:pt idx="2698">
                  <c:v>67.156008957452102</c:v>
                </c:pt>
                <c:pt idx="2699">
                  <c:v>67.180890768847974</c:v>
                </c:pt>
                <c:pt idx="2700">
                  <c:v>67.205772580243845</c:v>
                </c:pt>
                <c:pt idx="2701">
                  <c:v>67.230654391639717</c:v>
                </c:pt>
                <c:pt idx="2702">
                  <c:v>67.255536203035575</c:v>
                </c:pt>
                <c:pt idx="2703">
                  <c:v>67.280418014431447</c:v>
                </c:pt>
                <c:pt idx="2704">
                  <c:v>67.305299825827319</c:v>
                </c:pt>
                <c:pt idx="2705">
                  <c:v>67.330181637223191</c:v>
                </c:pt>
                <c:pt idx="2706">
                  <c:v>67.355063448619063</c:v>
                </c:pt>
                <c:pt idx="2707">
                  <c:v>67.379945260014935</c:v>
                </c:pt>
                <c:pt idx="2708">
                  <c:v>67.404827071410807</c:v>
                </c:pt>
                <c:pt idx="2709">
                  <c:v>67.429708882806665</c:v>
                </c:pt>
                <c:pt idx="2710">
                  <c:v>67.454590694202537</c:v>
                </c:pt>
                <c:pt idx="2711">
                  <c:v>67.479472505598409</c:v>
                </c:pt>
                <c:pt idx="2712">
                  <c:v>67.504354316994281</c:v>
                </c:pt>
                <c:pt idx="2713">
                  <c:v>67.529236128390153</c:v>
                </c:pt>
                <c:pt idx="2714">
                  <c:v>67.554117939786025</c:v>
                </c:pt>
                <c:pt idx="2715">
                  <c:v>67.578999751181897</c:v>
                </c:pt>
                <c:pt idx="2716">
                  <c:v>67.603881562577754</c:v>
                </c:pt>
                <c:pt idx="2717">
                  <c:v>67.628763373973626</c:v>
                </c:pt>
                <c:pt idx="2718">
                  <c:v>67.653645185369498</c:v>
                </c:pt>
                <c:pt idx="2719">
                  <c:v>67.67852699676537</c:v>
                </c:pt>
                <c:pt idx="2720">
                  <c:v>67.703408808161242</c:v>
                </c:pt>
                <c:pt idx="2721">
                  <c:v>67.728290619557114</c:v>
                </c:pt>
                <c:pt idx="2722">
                  <c:v>67.753172430952972</c:v>
                </c:pt>
                <c:pt idx="2723">
                  <c:v>67.778054242348844</c:v>
                </c:pt>
                <c:pt idx="2724">
                  <c:v>67.802936053744716</c:v>
                </c:pt>
                <c:pt idx="2725">
                  <c:v>67.827817865140588</c:v>
                </c:pt>
                <c:pt idx="2726">
                  <c:v>67.85269967653646</c:v>
                </c:pt>
                <c:pt idx="2727">
                  <c:v>67.877581487932332</c:v>
                </c:pt>
                <c:pt idx="2728">
                  <c:v>67.90246329932819</c:v>
                </c:pt>
                <c:pt idx="2729">
                  <c:v>67.927345110724062</c:v>
                </c:pt>
                <c:pt idx="2730">
                  <c:v>67.952226922119934</c:v>
                </c:pt>
                <c:pt idx="2731">
                  <c:v>67.977108733515806</c:v>
                </c:pt>
                <c:pt idx="2732">
                  <c:v>68.001990544911678</c:v>
                </c:pt>
                <c:pt idx="2733">
                  <c:v>68.02687235630755</c:v>
                </c:pt>
                <c:pt idx="2734">
                  <c:v>68.051754167703407</c:v>
                </c:pt>
                <c:pt idx="2735">
                  <c:v>68.076635979099279</c:v>
                </c:pt>
                <c:pt idx="2736">
                  <c:v>68.101517790495151</c:v>
                </c:pt>
                <c:pt idx="2737">
                  <c:v>68.126399601891023</c:v>
                </c:pt>
                <c:pt idx="2738">
                  <c:v>68.151281413286895</c:v>
                </c:pt>
                <c:pt idx="2739">
                  <c:v>68.176163224682767</c:v>
                </c:pt>
                <c:pt idx="2740">
                  <c:v>68.201045036078625</c:v>
                </c:pt>
                <c:pt idx="2741">
                  <c:v>68.225926847474497</c:v>
                </c:pt>
                <c:pt idx="2742">
                  <c:v>68.250808658870369</c:v>
                </c:pt>
                <c:pt idx="2743">
                  <c:v>68.275690470266241</c:v>
                </c:pt>
                <c:pt idx="2744">
                  <c:v>68.300572281662113</c:v>
                </c:pt>
                <c:pt idx="2745">
                  <c:v>68.325454093057985</c:v>
                </c:pt>
                <c:pt idx="2746">
                  <c:v>68.350335904453843</c:v>
                </c:pt>
                <c:pt idx="2747">
                  <c:v>68.375217715849715</c:v>
                </c:pt>
                <c:pt idx="2748">
                  <c:v>68.400099527245587</c:v>
                </c:pt>
                <c:pt idx="2749">
                  <c:v>68.424981338641459</c:v>
                </c:pt>
                <c:pt idx="2750">
                  <c:v>68.449863150037331</c:v>
                </c:pt>
                <c:pt idx="2751">
                  <c:v>68.474744961433188</c:v>
                </c:pt>
                <c:pt idx="2752">
                  <c:v>68.49962677282906</c:v>
                </c:pt>
                <c:pt idx="2753">
                  <c:v>68.524508584224932</c:v>
                </c:pt>
                <c:pt idx="2754">
                  <c:v>68.549390395620804</c:v>
                </c:pt>
                <c:pt idx="2755">
                  <c:v>68.574272207016676</c:v>
                </c:pt>
                <c:pt idx="2756">
                  <c:v>68.599154018412548</c:v>
                </c:pt>
                <c:pt idx="2757">
                  <c:v>68.624035829808406</c:v>
                </c:pt>
                <c:pt idx="2758">
                  <c:v>68.648917641204278</c:v>
                </c:pt>
                <c:pt idx="2759">
                  <c:v>68.67379945260015</c:v>
                </c:pt>
                <c:pt idx="2760">
                  <c:v>68.698681263996022</c:v>
                </c:pt>
                <c:pt idx="2761">
                  <c:v>68.723563075391894</c:v>
                </c:pt>
                <c:pt idx="2762">
                  <c:v>68.748444886787766</c:v>
                </c:pt>
                <c:pt idx="2763">
                  <c:v>68.773326698183624</c:v>
                </c:pt>
                <c:pt idx="2764">
                  <c:v>68.798208509579496</c:v>
                </c:pt>
                <c:pt idx="2765">
                  <c:v>68.823090320975368</c:v>
                </c:pt>
                <c:pt idx="2766">
                  <c:v>68.84797213237124</c:v>
                </c:pt>
                <c:pt idx="2767">
                  <c:v>68.872853943767112</c:v>
                </c:pt>
                <c:pt idx="2768">
                  <c:v>68.897735755162984</c:v>
                </c:pt>
                <c:pt idx="2769">
                  <c:v>68.922617566558841</c:v>
                </c:pt>
                <c:pt idx="2770">
                  <c:v>68.947499377954713</c:v>
                </c:pt>
                <c:pt idx="2771">
                  <c:v>68.972381189350585</c:v>
                </c:pt>
                <c:pt idx="2772">
                  <c:v>68.997263000746457</c:v>
                </c:pt>
                <c:pt idx="2773">
                  <c:v>69.022144812142329</c:v>
                </c:pt>
                <c:pt idx="2774">
                  <c:v>69.047026623538201</c:v>
                </c:pt>
                <c:pt idx="2775">
                  <c:v>69.071908434934059</c:v>
                </c:pt>
                <c:pt idx="2776">
                  <c:v>69.096790246329931</c:v>
                </c:pt>
                <c:pt idx="2777">
                  <c:v>69.121672057725803</c:v>
                </c:pt>
                <c:pt idx="2778">
                  <c:v>69.146553869121675</c:v>
                </c:pt>
                <c:pt idx="2779">
                  <c:v>69.171435680517547</c:v>
                </c:pt>
                <c:pt idx="2780">
                  <c:v>69.196317491913405</c:v>
                </c:pt>
                <c:pt idx="2781">
                  <c:v>69.221199303309277</c:v>
                </c:pt>
                <c:pt idx="2782">
                  <c:v>69.246081114705149</c:v>
                </c:pt>
                <c:pt idx="2783">
                  <c:v>69.270962926101021</c:v>
                </c:pt>
                <c:pt idx="2784">
                  <c:v>69.295844737496893</c:v>
                </c:pt>
                <c:pt idx="2785">
                  <c:v>69.320726548892765</c:v>
                </c:pt>
                <c:pt idx="2786">
                  <c:v>69.345608360288622</c:v>
                </c:pt>
                <c:pt idx="2787">
                  <c:v>69.370490171684494</c:v>
                </c:pt>
                <c:pt idx="2788">
                  <c:v>69.395371983080366</c:v>
                </c:pt>
                <c:pt idx="2789">
                  <c:v>69.420253794476238</c:v>
                </c:pt>
                <c:pt idx="2790">
                  <c:v>69.44513560587211</c:v>
                </c:pt>
                <c:pt idx="2791">
                  <c:v>69.470017417267982</c:v>
                </c:pt>
                <c:pt idx="2792">
                  <c:v>69.49489922866384</c:v>
                </c:pt>
                <c:pt idx="2793">
                  <c:v>69.519781040059712</c:v>
                </c:pt>
                <c:pt idx="2794">
                  <c:v>69.544662851455584</c:v>
                </c:pt>
                <c:pt idx="2795">
                  <c:v>69.569544662851456</c:v>
                </c:pt>
                <c:pt idx="2796">
                  <c:v>69.594426474247328</c:v>
                </c:pt>
                <c:pt idx="2797">
                  <c:v>69.6193082856432</c:v>
                </c:pt>
                <c:pt idx="2798">
                  <c:v>69.644190097039058</c:v>
                </c:pt>
                <c:pt idx="2799">
                  <c:v>69.66907190843493</c:v>
                </c:pt>
                <c:pt idx="2800">
                  <c:v>69.693953719830802</c:v>
                </c:pt>
                <c:pt idx="2801">
                  <c:v>69.718835531226674</c:v>
                </c:pt>
                <c:pt idx="2802">
                  <c:v>69.743717342622546</c:v>
                </c:pt>
                <c:pt idx="2803">
                  <c:v>69.768599154018418</c:v>
                </c:pt>
                <c:pt idx="2804">
                  <c:v>69.793480965414275</c:v>
                </c:pt>
                <c:pt idx="2805">
                  <c:v>69.818362776810147</c:v>
                </c:pt>
                <c:pt idx="2806">
                  <c:v>69.843244588206019</c:v>
                </c:pt>
                <c:pt idx="2807">
                  <c:v>69.868126399601891</c:v>
                </c:pt>
                <c:pt idx="2808">
                  <c:v>69.893008210997763</c:v>
                </c:pt>
                <c:pt idx="2809">
                  <c:v>69.917890022393621</c:v>
                </c:pt>
                <c:pt idx="2810">
                  <c:v>69.942771833789493</c:v>
                </c:pt>
                <c:pt idx="2811">
                  <c:v>69.967653645185365</c:v>
                </c:pt>
                <c:pt idx="2812">
                  <c:v>69.992535456581237</c:v>
                </c:pt>
                <c:pt idx="2813">
                  <c:v>70.017417267977109</c:v>
                </c:pt>
                <c:pt idx="2814">
                  <c:v>70.042299079372981</c:v>
                </c:pt>
                <c:pt idx="2815">
                  <c:v>70.067180890768839</c:v>
                </c:pt>
                <c:pt idx="2816">
                  <c:v>70.092062702164711</c:v>
                </c:pt>
                <c:pt idx="2817">
                  <c:v>70.116944513560583</c:v>
                </c:pt>
                <c:pt idx="2818">
                  <c:v>70.141826324956455</c:v>
                </c:pt>
                <c:pt idx="2819">
                  <c:v>70.166708136352327</c:v>
                </c:pt>
                <c:pt idx="2820">
                  <c:v>70.191589947748199</c:v>
                </c:pt>
                <c:pt idx="2821">
                  <c:v>70.216471759144056</c:v>
                </c:pt>
                <c:pt idx="2822">
                  <c:v>70.241353570539928</c:v>
                </c:pt>
                <c:pt idx="2823">
                  <c:v>70.2662353819358</c:v>
                </c:pt>
                <c:pt idx="2824">
                  <c:v>70.291117193331672</c:v>
                </c:pt>
                <c:pt idx="2825">
                  <c:v>70.315999004727544</c:v>
                </c:pt>
                <c:pt idx="2826">
                  <c:v>70.340880816123416</c:v>
                </c:pt>
                <c:pt idx="2827">
                  <c:v>70.365762627519274</c:v>
                </c:pt>
                <c:pt idx="2828">
                  <c:v>70.390644438915146</c:v>
                </c:pt>
                <c:pt idx="2829">
                  <c:v>70.415526250311018</c:v>
                </c:pt>
                <c:pt idx="2830">
                  <c:v>70.44040806170689</c:v>
                </c:pt>
                <c:pt idx="2831">
                  <c:v>70.465289873102762</c:v>
                </c:pt>
                <c:pt idx="2832">
                  <c:v>70.490171684498634</c:v>
                </c:pt>
                <c:pt idx="2833">
                  <c:v>70.515053495894492</c:v>
                </c:pt>
                <c:pt idx="2834">
                  <c:v>70.539935307290364</c:v>
                </c:pt>
                <c:pt idx="2835">
                  <c:v>70.564817118686236</c:v>
                </c:pt>
                <c:pt idx="2836">
                  <c:v>70.589698930082108</c:v>
                </c:pt>
                <c:pt idx="2837">
                  <c:v>70.61458074147798</c:v>
                </c:pt>
                <c:pt idx="2838">
                  <c:v>70.639462552873837</c:v>
                </c:pt>
                <c:pt idx="2839">
                  <c:v>70.664344364269709</c:v>
                </c:pt>
                <c:pt idx="2840">
                  <c:v>70.689226175665581</c:v>
                </c:pt>
                <c:pt idx="2841">
                  <c:v>70.714107987061453</c:v>
                </c:pt>
                <c:pt idx="2842">
                  <c:v>70.738989798457325</c:v>
                </c:pt>
                <c:pt idx="2843">
                  <c:v>70.763871609853197</c:v>
                </c:pt>
                <c:pt idx="2844">
                  <c:v>70.788753421249055</c:v>
                </c:pt>
                <c:pt idx="2845">
                  <c:v>70.813635232644927</c:v>
                </c:pt>
                <c:pt idx="2846">
                  <c:v>70.838517044040799</c:v>
                </c:pt>
                <c:pt idx="2847">
                  <c:v>70.863398855436671</c:v>
                </c:pt>
                <c:pt idx="2848">
                  <c:v>70.888280666832543</c:v>
                </c:pt>
                <c:pt idx="2849">
                  <c:v>70.913162478228415</c:v>
                </c:pt>
                <c:pt idx="2850">
                  <c:v>70.938044289624287</c:v>
                </c:pt>
                <c:pt idx="2851">
                  <c:v>70.962926101020145</c:v>
                </c:pt>
                <c:pt idx="2852">
                  <c:v>70.987807912416017</c:v>
                </c:pt>
                <c:pt idx="2853">
                  <c:v>71.012689723811889</c:v>
                </c:pt>
                <c:pt idx="2854">
                  <c:v>71.037571535207761</c:v>
                </c:pt>
                <c:pt idx="2855">
                  <c:v>71.062453346603633</c:v>
                </c:pt>
                <c:pt idx="2856">
                  <c:v>71.087335157999505</c:v>
                </c:pt>
                <c:pt idx="2857">
                  <c:v>71.112216969395377</c:v>
                </c:pt>
                <c:pt idx="2858">
                  <c:v>71.137098780791234</c:v>
                </c:pt>
                <c:pt idx="2859">
                  <c:v>71.161980592187106</c:v>
                </c:pt>
                <c:pt idx="2860">
                  <c:v>71.186862403582978</c:v>
                </c:pt>
                <c:pt idx="2861">
                  <c:v>71.21174421497885</c:v>
                </c:pt>
                <c:pt idx="2862">
                  <c:v>71.236626026374722</c:v>
                </c:pt>
                <c:pt idx="2863">
                  <c:v>71.261507837770594</c:v>
                </c:pt>
                <c:pt idx="2864">
                  <c:v>71.286389649166466</c:v>
                </c:pt>
                <c:pt idx="2865">
                  <c:v>71.311271460562324</c:v>
                </c:pt>
                <c:pt idx="2866">
                  <c:v>71.336153271958196</c:v>
                </c:pt>
                <c:pt idx="2867">
                  <c:v>71.361035083354068</c:v>
                </c:pt>
                <c:pt idx="2868">
                  <c:v>71.38591689474994</c:v>
                </c:pt>
                <c:pt idx="2869">
                  <c:v>71.410798706145812</c:v>
                </c:pt>
                <c:pt idx="2870">
                  <c:v>71.435680517541684</c:v>
                </c:pt>
                <c:pt idx="2871">
                  <c:v>71.460562328937556</c:v>
                </c:pt>
                <c:pt idx="2872">
                  <c:v>71.485444140333414</c:v>
                </c:pt>
                <c:pt idx="2873">
                  <c:v>71.510325951729286</c:v>
                </c:pt>
                <c:pt idx="2874">
                  <c:v>71.535207763125157</c:v>
                </c:pt>
                <c:pt idx="2875">
                  <c:v>71.560089574521029</c:v>
                </c:pt>
                <c:pt idx="2876">
                  <c:v>71.584971385916901</c:v>
                </c:pt>
                <c:pt idx="2877">
                  <c:v>71.609853197312773</c:v>
                </c:pt>
                <c:pt idx="2878">
                  <c:v>71.634735008708645</c:v>
                </c:pt>
                <c:pt idx="2879">
                  <c:v>71.659616820104503</c:v>
                </c:pt>
                <c:pt idx="2880">
                  <c:v>71.684498631500375</c:v>
                </c:pt>
                <c:pt idx="2881">
                  <c:v>71.709380442896247</c:v>
                </c:pt>
                <c:pt idx="2882">
                  <c:v>71.734262254292119</c:v>
                </c:pt>
                <c:pt idx="2883">
                  <c:v>71.759144065687991</c:v>
                </c:pt>
                <c:pt idx="2884">
                  <c:v>71.784025877083863</c:v>
                </c:pt>
                <c:pt idx="2885">
                  <c:v>71.808907688479721</c:v>
                </c:pt>
                <c:pt idx="2886">
                  <c:v>71.833789499875593</c:v>
                </c:pt>
                <c:pt idx="2887">
                  <c:v>71.858671311271465</c:v>
                </c:pt>
                <c:pt idx="2888">
                  <c:v>71.883553122667337</c:v>
                </c:pt>
                <c:pt idx="2889">
                  <c:v>71.908434934063209</c:v>
                </c:pt>
                <c:pt idx="2890">
                  <c:v>71.933316745459081</c:v>
                </c:pt>
                <c:pt idx="2891">
                  <c:v>71.958198556854938</c:v>
                </c:pt>
                <c:pt idx="2892">
                  <c:v>71.98308036825081</c:v>
                </c:pt>
                <c:pt idx="2893">
                  <c:v>72.007962179646682</c:v>
                </c:pt>
                <c:pt idx="2894">
                  <c:v>72.032843991042554</c:v>
                </c:pt>
                <c:pt idx="2895">
                  <c:v>72.057725802438426</c:v>
                </c:pt>
                <c:pt idx="2896">
                  <c:v>72.082607613834284</c:v>
                </c:pt>
                <c:pt idx="2897">
                  <c:v>72.107489425230156</c:v>
                </c:pt>
                <c:pt idx="2898">
                  <c:v>72.132371236626028</c:v>
                </c:pt>
                <c:pt idx="2899">
                  <c:v>72.1572530480219</c:v>
                </c:pt>
                <c:pt idx="2900">
                  <c:v>72.182134859417772</c:v>
                </c:pt>
                <c:pt idx="2901">
                  <c:v>72.207016670813644</c:v>
                </c:pt>
                <c:pt idx="2902">
                  <c:v>72.231898482209502</c:v>
                </c:pt>
                <c:pt idx="2903">
                  <c:v>72.256780293605374</c:v>
                </c:pt>
                <c:pt idx="2904">
                  <c:v>72.281662105001246</c:v>
                </c:pt>
                <c:pt idx="2905">
                  <c:v>72.306543916397118</c:v>
                </c:pt>
                <c:pt idx="2906">
                  <c:v>72.33142572779299</c:v>
                </c:pt>
                <c:pt idx="2907">
                  <c:v>72.356307539188862</c:v>
                </c:pt>
                <c:pt idx="2908">
                  <c:v>72.381189350584719</c:v>
                </c:pt>
                <c:pt idx="2909">
                  <c:v>72.406071161980591</c:v>
                </c:pt>
                <c:pt idx="2910">
                  <c:v>72.430952973376463</c:v>
                </c:pt>
                <c:pt idx="2911">
                  <c:v>72.455834784772335</c:v>
                </c:pt>
                <c:pt idx="2912">
                  <c:v>72.480716596168207</c:v>
                </c:pt>
                <c:pt idx="2913">
                  <c:v>72.505598407564079</c:v>
                </c:pt>
                <c:pt idx="2914">
                  <c:v>72.530480218959937</c:v>
                </c:pt>
                <c:pt idx="2915">
                  <c:v>72.555362030355809</c:v>
                </c:pt>
                <c:pt idx="2916">
                  <c:v>72.580243841751681</c:v>
                </c:pt>
                <c:pt idx="2917">
                  <c:v>72.605125653147553</c:v>
                </c:pt>
                <c:pt idx="2918">
                  <c:v>72.630007464543425</c:v>
                </c:pt>
                <c:pt idx="2919">
                  <c:v>72.654889275939297</c:v>
                </c:pt>
                <c:pt idx="2920">
                  <c:v>72.679771087335155</c:v>
                </c:pt>
                <c:pt idx="2921">
                  <c:v>72.704652898731027</c:v>
                </c:pt>
                <c:pt idx="2922">
                  <c:v>72.729534710126899</c:v>
                </c:pt>
                <c:pt idx="2923">
                  <c:v>72.754416521522771</c:v>
                </c:pt>
                <c:pt idx="2924">
                  <c:v>72.779298332918643</c:v>
                </c:pt>
                <c:pt idx="2925">
                  <c:v>72.8041801443145</c:v>
                </c:pt>
                <c:pt idx="2926">
                  <c:v>72.829061955710372</c:v>
                </c:pt>
                <c:pt idx="2927">
                  <c:v>72.853943767106244</c:v>
                </c:pt>
                <c:pt idx="2928">
                  <c:v>72.878825578502116</c:v>
                </c:pt>
                <c:pt idx="2929">
                  <c:v>72.903707389897988</c:v>
                </c:pt>
                <c:pt idx="2930">
                  <c:v>72.92858920129386</c:v>
                </c:pt>
                <c:pt idx="2931">
                  <c:v>72.953471012689718</c:v>
                </c:pt>
                <c:pt idx="2932">
                  <c:v>72.97835282408559</c:v>
                </c:pt>
                <c:pt idx="2933">
                  <c:v>73.003234635481462</c:v>
                </c:pt>
                <c:pt idx="2934">
                  <c:v>73.028116446877334</c:v>
                </c:pt>
                <c:pt idx="2935">
                  <c:v>73.052998258273206</c:v>
                </c:pt>
                <c:pt idx="2936">
                  <c:v>73.077880069669078</c:v>
                </c:pt>
                <c:pt idx="2937">
                  <c:v>73.102761881064936</c:v>
                </c:pt>
                <c:pt idx="2938">
                  <c:v>73.127643692460808</c:v>
                </c:pt>
                <c:pt idx="2939">
                  <c:v>73.15252550385668</c:v>
                </c:pt>
                <c:pt idx="2940">
                  <c:v>73.177407315252552</c:v>
                </c:pt>
                <c:pt idx="2941">
                  <c:v>73.202289126648424</c:v>
                </c:pt>
                <c:pt idx="2942">
                  <c:v>73.227170938044296</c:v>
                </c:pt>
                <c:pt idx="2943">
                  <c:v>73.252052749440153</c:v>
                </c:pt>
                <c:pt idx="2944">
                  <c:v>73.276934560836025</c:v>
                </c:pt>
                <c:pt idx="2945">
                  <c:v>73.301816372231897</c:v>
                </c:pt>
                <c:pt idx="2946">
                  <c:v>73.326698183627769</c:v>
                </c:pt>
                <c:pt idx="2947">
                  <c:v>73.351579995023641</c:v>
                </c:pt>
                <c:pt idx="2948">
                  <c:v>73.376461806419513</c:v>
                </c:pt>
                <c:pt idx="2949">
                  <c:v>73.401343617815371</c:v>
                </c:pt>
                <c:pt idx="2950">
                  <c:v>73.426225429211243</c:v>
                </c:pt>
                <c:pt idx="2951">
                  <c:v>73.451107240607115</c:v>
                </c:pt>
                <c:pt idx="2952">
                  <c:v>73.475989052002987</c:v>
                </c:pt>
                <c:pt idx="2953">
                  <c:v>73.500870863398859</c:v>
                </c:pt>
                <c:pt idx="2954">
                  <c:v>73.525752674794717</c:v>
                </c:pt>
                <c:pt idx="2955">
                  <c:v>73.550634486190589</c:v>
                </c:pt>
                <c:pt idx="2956">
                  <c:v>73.575516297586461</c:v>
                </c:pt>
                <c:pt idx="2957">
                  <c:v>73.600398108982333</c:v>
                </c:pt>
                <c:pt idx="2958">
                  <c:v>73.625279920378205</c:v>
                </c:pt>
                <c:pt idx="2959">
                  <c:v>73.650161731774077</c:v>
                </c:pt>
                <c:pt idx="2960">
                  <c:v>73.675043543169934</c:v>
                </c:pt>
                <c:pt idx="2961">
                  <c:v>73.699925354565806</c:v>
                </c:pt>
                <c:pt idx="2962">
                  <c:v>73.724807165961678</c:v>
                </c:pt>
                <c:pt idx="2963">
                  <c:v>73.74968897735755</c:v>
                </c:pt>
                <c:pt idx="2964">
                  <c:v>73.774570788753422</c:v>
                </c:pt>
                <c:pt idx="2965">
                  <c:v>73.799452600149294</c:v>
                </c:pt>
                <c:pt idx="2966">
                  <c:v>73.824334411545152</c:v>
                </c:pt>
                <c:pt idx="2967">
                  <c:v>73.849216222941024</c:v>
                </c:pt>
                <c:pt idx="2968">
                  <c:v>73.874098034336896</c:v>
                </c:pt>
                <c:pt idx="2969">
                  <c:v>73.898979845732768</c:v>
                </c:pt>
                <c:pt idx="2970">
                  <c:v>73.92386165712864</c:v>
                </c:pt>
                <c:pt idx="2971">
                  <c:v>73.948743468524512</c:v>
                </c:pt>
                <c:pt idx="2972">
                  <c:v>73.97362527992037</c:v>
                </c:pt>
                <c:pt idx="2973">
                  <c:v>73.998507091316242</c:v>
                </c:pt>
                <c:pt idx="2974">
                  <c:v>74.023388902712114</c:v>
                </c:pt>
                <c:pt idx="2975">
                  <c:v>74.048270714107986</c:v>
                </c:pt>
                <c:pt idx="2976">
                  <c:v>74.073152525503858</c:v>
                </c:pt>
                <c:pt idx="2977">
                  <c:v>74.09803433689973</c:v>
                </c:pt>
                <c:pt idx="2978">
                  <c:v>74.122916148295587</c:v>
                </c:pt>
                <c:pt idx="2979">
                  <c:v>74.147797959691459</c:v>
                </c:pt>
                <c:pt idx="2980">
                  <c:v>74.172679771087331</c:v>
                </c:pt>
                <c:pt idx="2981">
                  <c:v>74.197561582483203</c:v>
                </c:pt>
                <c:pt idx="2982">
                  <c:v>74.222443393879075</c:v>
                </c:pt>
                <c:pt idx="2983">
                  <c:v>74.247325205274933</c:v>
                </c:pt>
                <c:pt idx="2984">
                  <c:v>74.272207016670805</c:v>
                </c:pt>
                <c:pt idx="2985">
                  <c:v>74.297088828066677</c:v>
                </c:pt>
                <c:pt idx="2986">
                  <c:v>74.321970639462549</c:v>
                </c:pt>
                <c:pt idx="2987">
                  <c:v>74.346852450858421</c:v>
                </c:pt>
                <c:pt idx="2988">
                  <c:v>74.371734262254293</c:v>
                </c:pt>
                <c:pt idx="2989">
                  <c:v>74.396616073650151</c:v>
                </c:pt>
                <c:pt idx="2990">
                  <c:v>74.421497885046023</c:v>
                </c:pt>
                <c:pt idx="2991">
                  <c:v>74.446379696441895</c:v>
                </c:pt>
                <c:pt idx="2992">
                  <c:v>74.471261507837767</c:v>
                </c:pt>
                <c:pt idx="2993">
                  <c:v>74.496143319233639</c:v>
                </c:pt>
                <c:pt idx="2994">
                  <c:v>74.521025130629511</c:v>
                </c:pt>
                <c:pt idx="2995">
                  <c:v>74.545906942025368</c:v>
                </c:pt>
                <c:pt idx="2996">
                  <c:v>74.57078875342124</c:v>
                </c:pt>
                <c:pt idx="2997">
                  <c:v>74.595670564817112</c:v>
                </c:pt>
                <c:pt idx="2998">
                  <c:v>74.620552376212984</c:v>
                </c:pt>
                <c:pt idx="2999">
                  <c:v>74.645434187608856</c:v>
                </c:pt>
                <c:pt idx="3000">
                  <c:v>74.670315999004728</c:v>
                </c:pt>
                <c:pt idx="3001">
                  <c:v>74.6951978104006</c:v>
                </c:pt>
                <c:pt idx="3002">
                  <c:v>74.720079621796458</c:v>
                </c:pt>
                <c:pt idx="3003">
                  <c:v>74.74496143319233</c:v>
                </c:pt>
                <c:pt idx="3004">
                  <c:v>74.769843244588202</c:v>
                </c:pt>
                <c:pt idx="3005">
                  <c:v>74.794725055984074</c:v>
                </c:pt>
                <c:pt idx="3006">
                  <c:v>74.819606867379946</c:v>
                </c:pt>
                <c:pt idx="3007">
                  <c:v>74.844488678775818</c:v>
                </c:pt>
                <c:pt idx="3008">
                  <c:v>74.86937049017169</c:v>
                </c:pt>
                <c:pt idx="3009">
                  <c:v>74.894252301567548</c:v>
                </c:pt>
                <c:pt idx="3010">
                  <c:v>74.91913411296342</c:v>
                </c:pt>
                <c:pt idx="3011">
                  <c:v>74.944015924359292</c:v>
                </c:pt>
                <c:pt idx="3012">
                  <c:v>74.968897735755164</c:v>
                </c:pt>
                <c:pt idx="3013">
                  <c:v>74.993779547151036</c:v>
                </c:pt>
                <c:pt idx="3014">
                  <c:v>75.018661358546908</c:v>
                </c:pt>
                <c:pt idx="3015">
                  <c:v>75.04354316994278</c:v>
                </c:pt>
                <c:pt idx="3016">
                  <c:v>75.068424981338637</c:v>
                </c:pt>
                <c:pt idx="3017">
                  <c:v>75.093306792734509</c:v>
                </c:pt>
                <c:pt idx="3018">
                  <c:v>75.118188604130381</c:v>
                </c:pt>
                <c:pt idx="3019">
                  <c:v>75.143070415526253</c:v>
                </c:pt>
                <c:pt idx="3020">
                  <c:v>75.167952226922125</c:v>
                </c:pt>
                <c:pt idx="3021">
                  <c:v>75.192834038317997</c:v>
                </c:pt>
                <c:pt idx="3022">
                  <c:v>75.217715849713869</c:v>
                </c:pt>
                <c:pt idx="3023">
                  <c:v>75.242597661109727</c:v>
                </c:pt>
                <c:pt idx="3024">
                  <c:v>75.267479472505599</c:v>
                </c:pt>
                <c:pt idx="3025">
                  <c:v>75.292361283901471</c:v>
                </c:pt>
                <c:pt idx="3026">
                  <c:v>75.317243095297343</c:v>
                </c:pt>
                <c:pt idx="3027">
                  <c:v>75.342124906693215</c:v>
                </c:pt>
                <c:pt idx="3028">
                  <c:v>75.367006718089087</c:v>
                </c:pt>
                <c:pt idx="3029">
                  <c:v>75.391888529484959</c:v>
                </c:pt>
                <c:pt idx="3030">
                  <c:v>75.416770340880817</c:v>
                </c:pt>
                <c:pt idx="3031">
                  <c:v>75.441652152276689</c:v>
                </c:pt>
                <c:pt idx="3032">
                  <c:v>75.466533963672561</c:v>
                </c:pt>
                <c:pt idx="3033">
                  <c:v>75.491415775068432</c:v>
                </c:pt>
                <c:pt idx="3034">
                  <c:v>75.516297586464304</c:v>
                </c:pt>
                <c:pt idx="3035">
                  <c:v>75.541179397860162</c:v>
                </c:pt>
                <c:pt idx="3036">
                  <c:v>75.566061209256034</c:v>
                </c:pt>
                <c:pt idx="3037">
                  <c:v>75.590943020651906</c:v>
                </c:pt>
                <c:pt idx="3038">
                  <c:v>75.615824832047778</c:v>
                </c:pt>
                <c:pt idx="3039">
                  <c:v>75.64070664344365</c:v>
                </c:pt>
                <c:pt idx="3040">
                  <c:v>75.665588454839522</c:v>
                </c:pt>
                <c:pt idx="3041">
                  <c:v>75.69047026623538</c:v>
                </c:pt>
                <c:pt idx="3042">
                  <c:v>75.715352077631252</c:v>
                </c:pt>
                <c:pt idx="3043">
                  <c:v>75.740233889027124</c:v>
                </c:pt>
                <c:pt idx="3044">
                  <c:v>75.765115700422996</c:v>
                </c:pt>
                <c:pt idx="3045">
                  <c:v>75.789997511818868</c:v>
                </c:pt>
                <c:pt idx="3046">
                  <c:v>75.81487932321474</c:v>
                </c:pt>
                <c:pt idx="3047">
                  <c:v>75.839761134610598</c:v>
                </c:pt>
                <c:pt idx="3048">
                  <c:v>75.86464294600647</c:v>
                </c:pt>
                <c:pt idx="3049">
                  <c:v>75.889524757402341</c:v>
                </c:pt>
                <c:pt idx="3050">
                  <c:v>75.914406568798213</c:v>
                </c:pt>
                <c:pt idx="3051">
                  <c:v>75.939288380194085</c:v>
                </c:pt>
                <c:pt idx="3052">
                  <c:v>75.964170191589957</c:v>
                </c:pt>
                <c:pt idx="3053">
                  <c:v>75.989052002985815</c:v>
                </c:pt>
                <c:pt idx="3054">
                  <c:v>76.013933814381687</c:v>
                </c:pt>
                <c:pt idx="3055">
                  <c:v>76.038815625777559</c:v>
                </c:pt>
                <c:pt idx="3056">
                  <c:v>76.063697437173431</c:v>
                </c:pt>
                <c:pt idx="3057">
                  <c:v>76.088579248569303</c:v>
                </c:pt>
                <c:pt idx="3058">
                  <c:v>76.113461059965175</c:v>
                </c:pt>
                <c:pt idx="3059">
                  <c:v>76.138342871361033</c:v>
                </c:pt>
                <c:pt idx="3060">
                  <c:v>76.163224682756905</c:v>
                </c:pt>
                <c:pt idx="3061">
                  <c:v>76.188106494152777</c:v>
                </c:pt>
                <c:pt idx="3062">
                  <c:v>76.212988305548649</c:v>
                </c:pt>
                <c:pt idx="3063">
                  <c:v>76.237870116944521</c:v>
                </c:pt>
                <c:pt idx="3064">
                  <c:v>76.262751928340379</c:v>
                </c:pt>
                <c:pt idx="3065">
                  <c:v>76.287633739736251</c:v>
                </c:pt>
                <c:pt idx="3066">
                  <c:v>76.312515551132122</c:v>
                </c:pt>
                <c:pt idx="3067">
                  <c:v>76.337397362527994</c:v>
                </c:pt>
                <c:pt idx="3068">
                  <c:v>76.362279173923866</c:v>
                </c:pt>
                <c:pt idx="3069">
                  <c:v>76.387160985319738</c:v>
                </c:pt>
                <c:pt idx="3070">
                  <c:v>76.412042796715596</c:v>
                </c:pt>
                <c:pt idx="3071">
                  <c:v>76.436924608111468</c:v>
                </c:pt>
                <c:pt idx="3072">
                  <c:v>76.46180641950734</c:v>
                </c:pt>
                <c:pt idx="3073">
                  <c:v>76.486688230903212</c:v>
                </c:pt>
                <c:pt idx="3074">
                  <c:v>76.511570042299084</c:v>
                </c:pt>
                <c:pt idx="3075">
                  <c:v>76.536451853694956</c:v>
                </c:pt>
                <c:pt idx="3076">
                  <c:v>76.561333665090814</c:v>
                </c:pt>
                <c:pt idx="3077">
                  <c:v>76.586215476486686</c:v>
                </c:pt>
                <c:pt idx="3078">
                  <c:v>76.611097287882558</c:v>
                </c:pt>
                <c:pt idx="3079">
                  <c:v>76.63597909927843</c:v>
                </c:pt>
                <c:pt idx="3080">
                  <c:v>76.660860910674302</c:v>
                </c:pt>
                <c:pt idx="3081">
                  <c:v>76.685742722070174</c:v>
                </c:pt>
                <c:pt idx="3082">
                  <c:v>76.710624533466031</c:v>
                </c:pt>
                <c:pt idx="3083">
                  <c:v>76.735506344861903</c:v>
                </c:pt>
                <c:pt idx="3084">
                  <c:v>76.760388156257775</c:v>
                </c:pt>
                <c:pt idx="3085">
                  <c:v>76.785269967653647</c:v>
                </c:pt>
                <c:pt idx="3086">
                  <c:v>76.810151779049519</c:v>
                </c:pt>
                <c:pt idx="3087">
                  <c:v>76.835033590445391</c:v>
                </c:pt>
                <c:pt idx="3088">
                  <c:v>76.859915401841249</c:v>
                </c:pt>
                <c:pt idx="3089">
                  <c:v>76.884797213237121</c:v>
                </c:pt>
                <c:pt idx="3090">
                  <c:v>76.909679024632993</c:v>
                </c:pt>
                <c:pt idx="3091">
                  <c:v>76.934560836028865</c:v>
                </c:pt>
                <c:pt idx="3092">
                  <c:v>76.959442647424737</c:v>
                </c:pt>
                <c:pt idx="3093">
                  <c:v>76.984324458820595</c:v>
                </c:pt>
                <c:pt idx="3094">
                  <c:v>77.009206270216467</c:v>
                </c:pt>
                <c:pt idx="3095">
                  <c:v>77.034088081612339</c:v>
                </c:pt>
                <c:pt idx="3096">
                  <c:v>77.058969893008211</c:v>
                </c:pt>
                <c:pt idx="3097">
                  <c:v>77.083851704404083</c:v>
                </c:pt>
                <c:pt idx="3098">
                  <c:v>77.108733515799955</c:v>
                </c:pt>
                <c:pt idx="3099">
                  <c:v>77.133615327195812</c:v>
                </c:pt>
                <c:pt idx="3100">
                  <c:v>77.158497138591684</c:v>
                </c:pt>
                <c:pt idx="3101">
                  <c:v>77.183378949987556</c:v>
                </c:pt>
                <c:pt idx="3102">
                  <c:v>77.208260761383428</c:v>
                </c:pt>
                <c:pt idx="3103">
                  <c:v>77.2331425727793</c:v>
                </c:pt>
                <c:pt idx="3104">
                  <c:v>77.258024384175172</c:v>
                </c:pt>
                <c:pt idx="3105">
                  <c:v>77.28290619557103</c:v>
                </c:pt>
                <c:pt idx="3106">
                  <c:v>77.307788006966902</c:v>
                </c:pt>
                <c:pt idx="3107">
                  <c:v>77.332669818362774</c:v>
                </c:pt>
                <c:pt idx="3108">
                  <c:v>77.357551629758646</c:v>
                </c:pt>
                <c:pt idx="3109">
                  <c:v>77.382433441154518</c:v>
                </c:pt>
                <c:pt idx="3110">
                  <c:v>77.40731525255039</c:v>
                </c:pt>
                <c:pt idx="3111">
                  <c:v>77.432197063946248</c:v>
                </c:pt>
                <c:pt idx="3112">
                  <c:v>77.45707887534212</c:v>
                </c:pt>
                <c:pt idx="3113">
                  <c:v>77.481960686737992</c:v>
                </c:pt>
                <c:pt idx="3114">
                  <c:v>77.506842498133864</c:v>
                </c:pt>
                <c:pt idx="3115">
                  <c:v>77.531724309529736</c:v>
                </c:pt>
                <c:pt idx="3116">
                  <c:v>77.556606120925608</c:v>
                </c:pt>
                <c:pt idx="3117">
                  <c:v>77.581487932321465</c:v>
                </c:pt>
                <c:pt idx="3118">
                  <c:v>77.606369743717337</c:v>
                </c:pt>
                <c:pt idx="3119">
                  <c:v>77.631251555113209</c:v>
                </c:pt>
                <c:pt idx="3120">
                  <c:v>77.656133366509081</c:v>
                </c:pt>
                <c:pt idx="3121">
                  <c:v>77.681015177904953</c:v>
                </c:pt>
                <c:pt idx="3122">
                  <c:v>77.705896989300811</c:v>
                </c:pt>
                <c:pt idx="3123">
                  <c:v>77.730778800696683</c:v>
                </c:pt>
                <c:pt idx="3124">
                  <c:v>77.755660612092555</c:v>
                </c:pt>
                <c:pt idx="3125">
                  <c:v>77.780542423488427</c:v>
                </c:pt>
                <c:pt idx="3126">
                  <c:v>77.805424234884299</c:v>
                </c:pt>
                <c:pt idx="3127">
                  <c:v>77.830306046280171</c:v>
                </c:pt>
                <c:pt idx="3128">
                  <c:v>77.855187857676029</c:v>
                </c:pt>
                <c:pt idx="3129">
                  <c:v>77.880069669071901</c:v>
                </c:pt>
                <c:pt idx="3130">
                  <c:v>77.904951480467773</c:v>
                </c:pt>
                <c:pt idx="3131">
                  <c:v>77.929833291863645</c:v>
                </c:pt>
                <c:pt idx="3132">
                  <c:v>77.954715103259517</c:v>
                </c:pt>
                <c:pt idx="3133">
                  <c:v>77.979596914655389</c:v>
                </c:pt>
                <c:pt idx="3134">
                  <c:v>78.004478726051246</c:v>
                </c:pt>
                <c:pt idx="3135">
                  <c:v>78.029360537447118</c:v>
                </c:pt>
                <c:pt idx="3136">
                  <c:v>78.05424234884299</c:v>
                </c:pt>
                <c:pt idx="3137">
                  <c:v>78.079124160238862</c:v>
                </c:pt>
                <c:pt idx="3138">
                  <c:v>78.104005971634734</c:v>
                </c:pt>
                <c:pt idx="3139">
                  <c:v>78.128887783030606</c:v>
                </c:pt>
                <c:pt idx="3140">
                  <c:v>78.153769594426464</c:v>
                </c:pt>
                <c:pt idx="3141">
                  <c:v>78.178651405822336</c:v>
                </c:pt>
                <c:pt idx="3142">
                  <c:v>78.203533217218208</c:v>
                </c:pt>
                <c:pt idx="3143">
                  <c:v>78.22841502861408</c:v>
                </c:pt>
                <c:pt idx="3144">
                  <c:v>78.253296840009952</c:v>
                </c:pt>
                <c:pt idx="3145">
                  <c:v>78.278178651405824</c:v>
                </c:pt>
                <c:pt idx="3146">
                  <c:v>78.303060462801682</c:v>
                </c:pt>
                <c:pt idx="3147">
                  <c:v>78.327942274197554</c:v>
                </c:pt>
                <c:pt idx="3148">
                  <c:v>78.352824085593426</c:v>
                </c:pt>
                <c:pt idx="3149">
                  <c:v>78.377705896989298</c:v>
                </c:pt>
                <c:pt idx="3150">
                  <c:v>78.40258770838517</c:v>
                </c:pt>
                <c:pt idx="3151">
                  <c:v>78.427469519781027</c:v>
                </c:pt>
                <c:pt idx="3152">
                  <c:v>78.452351331176899</c:v>
                </c:pt>
                <c:pt idx="3153">
                  <c:v>78.477233142572771</c:v>
                </c:pt>
                <c:pt idx="3154">
                  <c:v>78.502114953968643</c:v>
                </c:pt>
                <c:pt idx="3155">
                  <c:v>78.526996765364515</c:v>
                </c:pt>
                <c:pt idx="3156">
                  <c:v>78.551878576760387</c:v>
                </c:pt>
                <c:pt idx="3157">
                  <c:v>78.576760388156259</c:v>
                </c:pt>
                <c:pt idx="3158">
                  <c:v>78.601642199552117</c:v>
                </c:pt>
                <c:pt idx="3159">
                  <c:v>78.626524010947989</c:v>
                </c:pt>
                <c:pt idx="3160">
                  <c:v>78.651405822343861</c:v>
                </c:pt>
                <c:pt idx="3161">
                  <c:v>78.676287633739733</c:v>
                </c:pt>
                <c:pt idx="3162">
                  <c:v>78.701169445135605</c:v>
                </c:pt>
                <c:pt idx="3163">
                  <c:v>78.726051256531477</c:v>
                </c:pt>
                <c:pt idx="3164">
                  <c:v>78.750933067927349</c:v>
                </c:pt>
                <c:pt idx="3165">
                  <c:v>78.775814879323207</c:v>
                </c:pt>
                <c:pt idx="3166">
                  <c:v>78.800696690719079</c:v>
                </c:pt>
                <c:pt idx="3167">
                  <c:v>78.825578502114951</c:v>
                </c:pt>
                <c:pt idx="3168">
                  <c:v>78.850460313510823</c:v>
                </c:pt>
                <c:pt idx="3169">
                  <c:v>78.875342124906695</c:v>
                </c:pt>
                <c:pt idx="3170">
                  <c:v>78.900223936302567</c:v>
                </c:pt>
                <c:pt idx="3171">
                  <c:v>78.925105747698439</c:v>
                </c:pt>
                <c:pt idx="3172">
                  <c:v>78.949987559094296</c:v>
                </c:pt>
                <c:pt idx="3173">
                  <c:v>78.974869370490168</c:v>
                </c:pt>
                <c:pt idx="3174">
                  <c:v>78.99975118188604</c:v>
                </c:pt>
                <c:pt idx="3175">
                  <c:v>79.024632993281912</c:v>
                </c:pt>
                <c:pt idx="3176">
                  <c:v>79.049514804677784</c:v>
                </c:pt>
                <c:pt idx="3177">
                  <c:v>79.074396616073656</c:v>
                </c:pt>
                <c:pt idx="3178">
                  <c:v>79.099278427469528</c:v>
                </c:pt>
                <c:pt idx="3179">
                  <c:v>79.124160238865386</c:v>
                </c:pt>
                <c:pt idx="3180">
                  <c:v>79.149042050261258</c:v>
                </c:pt>
                <c:pt idx="3181">
                  <c:v>79.17392386165713</c:v>
                </c:pt>
                <c:pt idx="3182">
                  <c:v>79.198805673053002</c:v>
                </c:pt>
                <c:pt idx="3183">
                  <c:v>79.223687484448874</c:v>
                </c:pt>
                <c:pt idx="3184">
                  <c:v>79.248569295844746</c:v>
                </c:pt>
                <c:pt idx="3185">
                  <c:v>79.273451107240618</c:v>
                </c:pt>
                <c:pt idx="3186">
                  <c:v>79.298332918636476</c:v>
                </c:pt>
                <c:pt idx="3187">
                  <c:v>79.323214730032348</c:v>
                </c:pt>
                <c:pt idx="3188">
                  <c:v>79.34809654142822</c:v>
                </c:pt>
                <c:pt idx="3189">
                  <c:v>79.372978352824092</c:v>
                </c:pt>
                <c:pt idx="3190">
                  <c:v>79.397860164219964</c:v>
                </c:pt>
                <c:pt idx="3191">
                  <c:v>79.422741975615835</c:v>
                </c:pt>
                <c:pt idx="3192">
                  <c:v>79.447623787011693</c:v>
                </c:pt>
                <c:pt idx="3193">
                  <c:v>79.472505598407565</c:v>
                </c:pt>
                <c:pt idx="3194">
                  <c:v>79.497387409803437</c:v>
                </c:pt>
                <c:pt idx="3195">
                  <c:v>79.522269221199309</c:v>
                </c:pt>
                <c:pt idx="3196">
                  <c:v>79.547151032595181</c:v>
                </c:pt>
                <c:pt idx="3197">
                  <c:v>79.572032843991053</c:v>
                </c:pt>
                <c:pt idx="3198">
                  <c:v>79.596914655386911</c:v>
                </c:pt>
                <c:pt idx="3199">
                  <c:v>79.621796466782783</c:v>
                </c:pt>
                <c:pt idx="3200">
                  <c:v>79.646678278178655</c:v>
                </c:pt>
                <c:pt idx="3201">
                  <c:v>79.671560089574527</c:v>
                </c:pt>
                <c:pt idx="3202">
                  <c:v>79.696441900970399</c:v>
                </c:pt>
                <c:pt idx="3203">
                  <c:v>79.721323712366271</c:v>
                </c:pt>
                <c:pt idx="3204">
                  <c:v>79.746205523762129</c:v>
                </c:pt>
                <c:pt idx="3205">
                  <c:v>79.771087335158001</c:v>
                </c:pt>
                <c:pt idx="3206">
                  <c:v>79.795969146553873</c:v>
                </c:pt>
                <c:pt idx="3207">
                  <c:v>79.820850957949744</c:v>
                </c:pt>
                <c:pt idx="3208">
                  <c:v>79.845732769345616</c:v>
                </c:pt>
                <c:pt idx="3209">
                  <c:v>79.870614580741474</c:v>
                </c:pt>
                <c:pt idx="3210">
                  <c:v>79.895496392137346</c:v>
                </c:pt>
                <c:pt idx="3211">
                  <c:v>79.920378203533218</c:v>
                </c:pt>
                <c:pt idx="3212">
                  <c:v>79.94526001492909</c:v>
                </c:pt>
                <c:pt idx="3213">
                  <c:v>79.970141826324962</c:v>
                </c:pt>
                <c:pt idx="3214">
                  <c:v>79.995023637720834</c:v>
                </c:pt>
                <c:pt idx="3215">
                  <c:v>80.019905449116692</c:v>
                </c:pt>
                <c:pt idx="3216">
                  <c:v>80.044787260512564</c:v>
                </c:pt>
                <c:pt idx="3217">
                  <c:v>80.069669071908436</c:v>
                </c:pt>
                <c:pt idx="3218">
                  <c:v>80.094550883304308</c:v>
                </c:pt>
                <c:pt idx="3219">
                  <c:v>80.11943269470018</c:v>
                </c:pt>
                <c:pt idx="3220">
                  <c:v>80.144314506096052</c:v>
                </c:pt>
                <c:pt idx="3221">
                  <c:v>80.16919631749191</c:v>
                </c:pt>
                <c:pt idx="3222">
                  <c:v>80.194078128887782</c:v>
                </c:pt>
                <c:pt idx="3223">
                  <c:v>80.218959940283654</c:v>
                </c:pt>
                <c:pt idx="3224">
                  <c:v>80.243841751679525</c:v>
                </c:pt>
                <c:pt idx="3225">
                  <c:v>80.268723563075397</c:v>
                </c:pt>
                <c:pt idx="3226">
                  <c:v>80.293605374471269</c:v>
                </c:pt>
                <c:pt idx="3227">
                  <c:v>80.318487185867127</c:v>
                </c:pt>
                <c:pt idx="3228">
                  <c:v>80.343368997262999</c:v>
                </c:pt>
                <c:pt idx="3229">
                  <c:v>80.368250808658871</c:v>
                </c:pt>
                <c:pt idx="3230">
                  <c:v>80.393132620054743</c:v>
                </c:pt>
                <c:pt idx="3231">
                  <c:v>80.418014431450615</c:v>
                </c:pt>
                <c:pt idx="3232">
                  <c:v>80.442896242846487</c:v>
                </c:pt>
                <c:pt idx="3233">
                  <c:v>80.467778054242345</c:v>
                </c:pt>
                <c:pt idx="3234">
                  <c:v>80.492659865638217</c:v>
                </c:pt>
                <c:pt idx="3235">
                  <c:v>80.517541677034089</c:v>
                </c:pt>
                <c:pt idx="3236">
                  <c:v>80.542423488429961</c:v>
                </c:pt>
                <c:pt idx="3237">
                  <c:v>80.567305299825833</c:v>
                </c:pt>
                <c:pt idx="3238">
                  <c:v>80.592187111221691</c:v>
                </c:pt>
                <c:pt idx="3239">
                  <c:v>80.617068922617563</c:v>
                </c:pt>
                <c:pt idx="3240">
                  <c:v>80.641950734013434</c:v>
                </c:pt>
                <c:pt idx="3241">
                  <c:v>80.666832545409306</c:v>
                </c:pt>
                <c:pt idx="3242">
                  <c:v>80.691714356805178</c:v>
                </c:pt>
                <c:pt idx="3243">
                  <c:v>80.71659616820105</c:v>
                </c:pt>
                <c:pt idx="3244">
                  <c:v>80.741477979596908</c:v>
                </c:pt>
                <c:pt idx="3245">
                  <c:v>80.76635979099278</c:v>
                </c:pt>
                <c:pt idx="3246">
                  <c:v>80.791241602388652</c:v>
                </c:pt>
                <c:pt idx="3247">
                  <c:v>80.816123413784524</c:v>
                </c:pt>
                <c:pt idx="3248">
                  <c:v>80.841005225180396</c:v>
                </c:pt>
                <c:pt idx="3249">
                  <c:v>80.865887036576268</c:v>
                </c:pt>
                <c:pt idx="3250">
                  <c:v>80.890768847972126</c:v>
                </c:pt>
                <c:pt idx="3251">
                  <c:v>80.915650659367998</c:v>
                </c:pt>
                <c:pt idx="3252">
                  <c:v>80.94053247076387</c:v>
                </c:pt>
                <c:pt idx="3253">
                  <c:v>80.965414282159742</c:v>
                </c:pt>
                <c:pt idx="3254">
                  <c:v>80.990296093555614</c:v>
                </c:pt>
                <c:pt idx="3255">
                  <c:v>81.015177904951486</c:v>
                </c:pt>
                <c:pt idx="3256">
                  <c:v>81.040059716347344</c:v>
                </c:pt>
                <c:pt idx="3257">
                  <c:v>81.064941527743215</c:v>
                </c:pt>
                <c:pt idx="3258">
                  <c:v>81.089823339139087</c:v>
                </c:pt>
                <c:pt idx="3259">
                  <c:v>81.114705150534959</c:v>
                </c:pt>
                <c:pt idx="3260">
                  <c:v>81.139586961930831</c:v>
                </c:pt>
                <c:pt idx="3261">
                  <c:v>81.164468773326703</c:v>
                </c:pt>
                <c:pt idx="3262">
                  <c:v>81.189350584722561</c:v>
                </c:pt>
                <c:pt idx="3263">
                  <c:v>81.214232396118433</c:v>
                </c:pt>
                <c:pt idx="3264">
                  <c:v>81.239114207514305</c:v>
                </c:pt>
                <c:pt idx="3265">
                  <c:v>81.263996018910177</c:v>
                </c:pt>
                <c:pt idx="3266">
                  <c:v>81.288877830306049</c:v>
                </c:pt>
                <c:pt idx="3267">
                  <c:v>81.313759641701907</c:v>
                </c:pt>
                <c:pt idx="3268">
                  <c:v>81.338641453097779</c:v>
                </c:pt>
                <c:pt idx="3269">
                  <c:v>81.363523264493651</c:v>
                </c:pt>
                <c:pt idx="3270">
                  <c:v>81.388405075889523</c:v>
                </c:pt>
                <c:pt idx="3271">
                  <c:v>81.413286887285395</c:v>
                </c:pt>
                <c:pt idx="3272">
                  <c:v>81.438168698681267</c:v>
                </c:pt>
                <c:pt idx="3273">
                  <c:v>81.463050510077124</c:v>
                </c:pt>
                <c:pt idx="3274">
                  <c:v>81.487932321472996</c:v>
                </c:pt>
                <c:pt idx="3275">
                  <c:v>81.512814132868868</c:v>
                </c:pt>
                <c:pt idx="3276">
                  <c:v>81.53769594426474</c:v>
                </c:pt>
                <c:pt idx="3277">
                  <c:v>81.562577755660612</c:v>
                </c:pt>
                <c:pt idx="3278">
                  <c:v>81.587459567056484</c:v>
                </c:pt>
                <c:pt idx="3279">
                  <c:v>81.612341378452342</c:v>
                </c:pt>
                <c:pt idx="3280">
                  <c:v>81.637223189848214</c:v>
                </c:pt>
                <c:pt idx="3281">
                  <c:v>81.662105001244086</c:v>
                </c:pt>
                <c:pt idx="3282">
                  <c:v>81.686986812639958</c:v>
                </c:pt>
                <c:pt idx="3283">
                  <c:v>81.71186862403583</c:v>
                </c:pt>
                <c:pt idx="3284">
                  <c:v>81.736750435431702</c:v>
                </c:pt>
                <c:pt idx="3285">
                  <c:v>81.76163224682756</c:v>
                </c:pt>
                <c:pt idx="3286">
                  <c:v>81.786514058223432</c:v>
                </c:pt>
                <c:pt idx="3287">
                  <c:v>81.811395869619304</c:v>
                </c:pt>
                <c:pt idx="3288">
                  <c:v>81.836277681015176</c:v>
                </c:pt>
                <c:pt idx="3289">
                  <c:v>81.861159492411048</c:v>
                </c:pt>
                <c:pt idx="3290">
                  <c:v>81.88604130380692</c:v>
                </c:pt>
                <c:pt idx="3291">
                  <c:v>81.910923115202777</c:v>
                </c:pt>
                <c:pt idx="3292">
                  <c:v>81.935804926598649</c:v>
                </c:pt>
                <c:pt idx="3293">
                  <c:v>81.960686737994521</c:v>
                </c:pt>
                <c:pt idx="3294">
                  <c:v>81.985568549390393</c:v>
                </c:pt>
                <c:pt idx="3295">
                  <c:v>82.010450360786265</c:v>
                </c:pt>
                <c:pt idx="3296">
                  <c:v>82.035332172182123</c:v>
                </c:pt>
                <c:pt idx="3297">
                  <c:v>82.060213983577995</c:v>
                </c:pt>
                <c:pt idx="3298">
                  <c:v>82.085095794973867</c:v>
                </c:pt>
                <c:pt idx="3299">
                  <c:v>82.109977606369739</c:v>
                </c:pt>
                <c:pt idx="3300">
                  <c:v>82.134859417765611</c:v>
                </c:pt>
                <c:pt idx="3301">
                  <c:v>82.159741229161483</c:v>
                </c:pt>
                <c:pt idx="3302">
                  <c:v>82.184623040557341</c:v>
                </c:pt>
                <c:pt idx="3303">
                  <c:v>82.209504851953213</c:v>
                </c:pt>
                <c:pt idx="3304">
                  <c:v>82.234386663349085</c:v>
                </c:pt>
                <c:pt idx="3305">
                  <c:v>82.259268474744957</c:v>
                </c:pt>
                <c:pt idx="3306">
                  <c:v>82.284150286140829</c:v>
                </c:pt>
                <c:pt idx="3307">
                  <c:v>82.309032097536701</c:v>
                </c:pt>
                <c:pt idx="3308">
                  <c:v>82.333913908932573</c:v>
                </c:pt>
                <c:pt idx="3309">
                  <c:v>82.35879572032843</c:v>
                </c:pt>
                <c:pt idx="3310">
                  <c:v>82.383677531724302</c:v>
                </c:pt>
                <c:pt idx="3311">
                  <c:v>82.408559343120174</c:v>
                </c:pt>
                <c:pt idx="3312">
                  <c:v>82.433441154516046</c:v>
                </c:pt>
                <c:pt idx="3313">
                  <c:v>82.458322965911918</c:v>
                </c:pt>
                <c:pt idx="3314">
                  <c:v>82.48320477730779</c:v>
                </c:pt>
                <c:pt idx="3315">
                  <c:v>82.508086588703662</c:v>
                </c:pt>
                <c:pt idx="3316">
                  <c:v>82.53296840009952</c:v>
                </c:pt>
                <c:pt idx="3317">
                  <c:v>82.557850211495392</c:v>
                </c:pt>
                <c:pt idx="3318">
                  <c:v>82.582732022891264</c:v>
                </c:pt>
                <c:pt idx="3319">
                  <c:v>82.607613834287136</c:v>
                </c:pt>
                <c:pt idx="3320">
                  <c:v>82.632495645683008</c:v>
                </c:pt>
                <c:pt idx="3321">
                  <c:v>82.65737745707888</c:v>
                </c:pt>
                <c:pt idx="3322">
                  <c:v>82.682259268474752</c:v>
                </c:pt>
                <c:pt idx="3323">
                  <c:v>82.70714107987061</c:v>
                </c:pt>
                <c:pt idx="3324">
                  <c:v>82.732022891266482</c:v>
                </c:pt>
                <c:pt idx="3325">
                  <c:v>82.756904702662354</c:v>
                </c:pt>
                <c:pt idx="3326">
                  <c:v>82.781786514058226</c:v>
                </c:pt>
                <c:pt idx="3327">
                  <c:v>82.806668325454098</c:v>
                </c:pt>
                <c:pt idx="3328">
                  <c:v>82.83155013684997</c:v>
                </c:pt>
                <c:pt idx="3329">
                  <c:v>82.856431948245842</c:v>
                </c:pt>
                <c:pt idx="3330">
                  <c:v>82.881313759641699</c:v>
                </c:pt>
                <c:pt idx="3331">
                  <c:v>82.906195571037571</c:v>
                </c:pt>
                <c:pt idx="3332">
                  <c:v>82.931077382433443</c:v>
                </c:pt>
                <c:pt idx="3333">
                  <c:v>82.955959193829315</c:v>
                </c:pt>
                <c:pt idx="3334">
                  <c:v>82.980841005225187</c:v>
                </c:pt>
                <c:pt idx="3335">
                  <c:v>83.005722816621059</c:v>
                </c:pt>
                <c:pt idx="3336">
                  <c:v>83.030604628016931</c:v>
                </c:pt>
                <c:pt idx="3337">
                  <c:v>83.055486439412789</c:v>
                </c:pt>
                <c:pt idx="3338">
                  <c:v>83.080368250808661</c:v>
                </c:pt>
                <c:pt idx="3339">
                  <c:v>83.105250062204533</c:v>
                </c:pt>
                <c:pt idx="3340">
                  <c:v>83.130131873600405</c:v>
                </c:pt>
                <c:pt idx="3341">
                  <c:v>83.155013684996277</c:v>
                </c:pt>
                <c:pt idx="3342">
                  <c:v>83.179895496392149</c:v>
                </c:pt>
                <c:pt idx="3343">
                  <c:v>83.204777307788007</c:v>
                </c:pt>
                <c:pt idx="3344">
                  <c:v>83.229659119183879</c:v>
                </c:pt>
                <c:pt idx="3345">
                  <c:v>83.254540930579751</c:v>
                </c:pt>
                <c:pt idx="3346">
                  <c:v>83.279422741975623</c:v>
                </c:pt>
                <c:pt idx="3347">
                  <c:v>83.304304553371495</c:v>
                </c:pt>
                <c:pt idx="3348">
                  <c:v>83.329186364767367</c:v>
                </c:pt>
                <c:pt idx="3349">
                  <c:v>83.354068176163224</c:v>
                </c:pt>
                <c:pt idx="3350">
                  <c:v>83.378949987559096</c:v>
                </c:pt>
                <c:pt idx="3351">
                  <c:v>83.403831798954968</c:v>
                </c:pt>
                <c:pt idx="3352">
                  <c:v>83.42871361035084</c:v>
                </c:pt>
                <c:pt idx="3353">
                  <c:v>83.453595421746712</c:v>
                </c:pt>
                <c:pt idx="3354">
                  <c:v>83.47847723314257</c:v>
                </c:pt>
                <c:pt idx="3355">
                  <c:v>83.503359044538442</c:v>
                </c:pt>
                <c:pt idx="3356">
                  <c:v>83.528240855934314</c:v>
                </c:pt>
                <c:pt idx="3357">
                  <c:v>83.553122667330186</c:v>
                </c:pt>
                <c:pt idx="3358">
                  <c:v>83.578004478726058</c:v>
                </c:pt>
                <c:pt idx="3359">
                  <c:v>83.60288629012193</c:v>
                </c:pt>
                <c:pt idx="3360">
                  <c:v>83.627768101517788</c:v>
                </c:pt>
                <c:pt idx="3361">
                  <c:v>83.65264991291366</c:v>
                </c:pt>
                <c:pt idx="3362">
                  <c:v>83.677531724309532</c:v>
                </c:pt>
                <c:pt idx="3363">
                  <c:v>83.702413535705404</c:v>
                </c:pt>
                <c:pt idx="3364">
                  <c:v>83.727295347101276</c:v>
                </c:pt>
                <c:pt idx="3365">
                  <c:v>83.752177158497148</c:v>
                </c:pt>
                <c:pt idx="3366">
                  <c:v>83.777058969893005</c:v>
                </c:pt>
                <c:pt idx="3367">
                  <c:v>83.801940781288877</c:v>
                </c:pt>
                <c:pt idx="3368">
                  <c:v>83.826822592684749</c:v>
                </c:pt>
                <c:pt idx="3369">
                  <c:v>83.851704404080621</c:v>
                </c:pt>
                <c:pt idx="3370">
                  <c:v>83.876586215476493</c:v>
                </c:pt>
                <c:pt idx="3371">
                  <c:v>83.901468026872365</c:v>
                </c:pt>
                <c:pt idx="3372">
                  <c:v>83.926349838268223</c:v>
                </c:pt>
                <c:pt idx="3373">
                  <c:v>83.951231649664095</c:v>
                </c:pt>
                <c:pt idx="3374">
                  <c:v>83.976113461059967</c:v>
                </c:pt>
                <c:pt idx="3375">
                  <c:v>84.000995272455839</c:v>
                </c:pt>
                <c:pt idx="3376">
                  <c:v>84.025877083851711</c:v>
                </c:pt>
                <c:pt idx="3377">
                  <c:v>84.050758895247583</c:v>
                </c:pt>
                <c:pt idx="3378">
                  <c:v>84.075640706643441</c:v>
                </c:pt>
                <c:pt idx="3379">
                  <c:v>84.100522518039313</c:v>
                </c:pt>
                <c:pt idx="3380">
                  <c:v>84.125404329435185</c:v>
                </c:pt>
                <c:pt idx="3381">
                  <c:v>84.150286140831057</c:v>
                </c:pt>
                <c:pt idx="3382">
                  <c:v>84.175167952226928</c:v>
                </c:pt>
                <c:pt idx="3383">
                  <c:v>84.200049763622786</c:v>
                </c:pt>
                <c:pt idx="3384">
                  <c:v>84.224931575018658</c:v>
                </c:pt>
                <c:pt idx="3385">
                  <c:v>84.24981338641453</c:v>
                </c:pt>
                <c:pt idx="3386">
                  <c:v>84.274695197810402</c:v>
                </c:pt>
                <c:pt idx="3387">
                  <c:v>84.299577009206274</c:v>
                </c:pt>
                <c:pt idx="3388">
                  <c:v>84.324458820602146</c:v>
                </c:pt>
                <c:pt idx="3389">
                  <c:v>84.349340631998004</c:v>
                </c:pt>
                <c:pt idx="3390">
                  <c:v>84.374222443393876</c:v>
                </c:pt>
                <c:pt idx="3391">
                  <c:v>84.399104254789748</c:v>
                </c:pt>
                <c:pt idx="3392">
                  <c:v>84.42398606618562</c:v>
                </c:pt>
                <c:pt idx="3393">
                  <c:v>84.448867877581492</c:v>
                </c:pt>
                <c:pt idx="3394">
                  <c:v>84.473749688977364</c:v>
                </c:pt>
                <c:pt idx="3395">
                  <c:v>84.498631500373222</c:v>
                </c:pt>
                <c:pt idx="3396">
                  <c:v>84.523513311769094</c:v>
                </c:pt>
                <c:pt idx="3397">
                  <c:v>84.548395123164966</c:v>
                </c:pt>
                <c:pt idx="3398">
                  <c:v>84.573276934560838</c:v>
                </c:pt>
                <c:pt idx="3399">
                  <c:v>84.598158745956709</c:v>
                </c:pt>
                <c:pt idx="3400">
                  <c:v>84.623040557352581</c:v>
                </c:pt>
                <c:pt idx="3401">
                  <c:v>84.647922368748439</c:v>
                </c:pt>
                <c:pt idx="3402">
                  <c:v>84.672804180144311</c:v>
                </c:pt>
                <c:pt idx="3403">
                  <c:v>84.697685991540183</c:v>
                </c:pt>
                <c:pt idx="3404">
                  <c:v>84.722567802936055</c:v>
                </c:pt>
                <c:pt idx="3405">
                  <c:v>84.747449614331927</c:v>
                </c:pt>
                <c:pt idx="3406">
                  <c:v>84.772331425727799</c:v>
                </c:pt>
                <c:pt idx="3407">
                  <c:v>84.797213237123657</c:v>
                </c:pt>
                <c:pt idx="3408">
                  <c:v>84.822095048519529</c:v>
                </c:pt>
                <c:pt idx="3409">
                  <c:v>84.846976859915401</c:v>
                </c:pt>
                <c:pt idx="3410">
                  <c:v>84.871858671311273</c:v>
                </c:pt>
                <c:pt idx="3411">
                  <c:v>84.896740482707145</c:v>
                </c:pt>
                <c:pt idx="3412">
                  <c:v>84.921622294103003</c:v>
                </c:pt>
                <c:pt idx="3413">
                  <c:v>84.946504105498875</c:v>
                </c:pt>
                <c:pt idx="3414">
                  <c:v>84.971385916894747</c:v>
                </c:pt>
                <c:pt idx="3415">
                  <c:v>84.996267728290618</c:v>
                </c:pt>
                <c:pt idx="3416">
                  <c:v>85.02114953968649</c:v>
                </c:pt>
                <c:pt idx="3417">
                  <c:v>85.046031351082362</c:v>
                </c:pt>
                <c:pt idx="3418">
                  <c:v>85.07091316247822</c:v>
                </c:pt>
                <c:pt idx="3419">
                  <c:v>85.095794973874092</c:v>
                </c:pt>
                <c:pt idx="3420">
                  <c:v>85.120676785269964</c:v>
                </c:pt>
                <c:pt idx="3421">
                  <c:v>85.145558596665836</c:v>
                </c:pt>
                <c:pt idx="3422">
                  <c:v>85.170440408061708</c:v>
                </c:pt>
                <c:pt idx="3423">
                  <c:v>85.19532221945758</c:v>
                </c:pt>
                <c:pt idx="3424">
                  <c:v>85.220204030853438</c:v>
                </c:pt>
                <c:pt idx="3425">
                  <c:v>85.24508584224931</c:v>
                </c:pt>
                <c:pt idx="3426">
                  <c:v>85.269967653645182</c:v>
                </c:pt>
                <c:pt idx="3427">
                  <c:v>85.294849465041054</c:v>
                </c:pt>
                <c:pt idx="3428">
                  <c:v>85.319731276436926</c:v>
                </c:pt>
                <c:pt idx="3429">
                  <c:v>85.344613087832798</c:v>
                </c:pt>
                <c:pt idx="3430">
                  <c:v>85.369494899228656</c:v>
                </c:pt>
                <c:pt idx="3431">
                  <c:v>85.394376710624528</c:v>
                </c:pt>
                <c:pt idx="3432">
                  <c:v>85.419258522020399</c:v>
                </c:pt>
                <c:pt idx="3433">
                  <c:v>85.444140333416271</c:v>
                </c:pt>
                <c:pt idx="3434">
                  <c:v>85.469022144812143</c:v>
                </c:pt>
                <c:pt idx="3435">
                  <c:v>85.493903956208015</c:v>
                </c:pt>
                <c:pt idx="3436">
                  <c:v>85.518785767603873</c:v>
                </c:pt>
                <c:pt idx="3437">
                  <c:v>85.543667578999745</c:v>
                </c:pt>
                <c:pt idx="3438">
                  <c:v>85.568549390395617</c:v>
                </c:pt>
                <c:pt idx="3439">
                  <c:v>85.593431201791489</c:v>
                </c:pt>
                <c:pt idx="3440">
                  <c:v>85.618313013187361</c:v>
                </c:pt>
                <c:pt idx="3441">
                  <c:v>85.643194824583219</c:v>
                </c:pt>
                <c:pt idx="3442">
                  <c:v>85.668076635979091</c:v>
                </c:pt>
                <c:pt idx="3443">
                  <c:v>85.692958447374963</c:v>
                </c:pt>
                <c:pt idx="3444">
                  <c:v>85.717840258770835</c:v>
                </c:pt>
                <c:pt idx="3445">
                  <c:v>85.742722070166707</c:v>
                </c:pt>
                <c:pt idx="3446">
                  <c:v>85.767603881562579</c:v>
                </c:pt>
                <c:pt idx="3447">
                  <c:v>85.792485692958437</c:v>
                </c:pt>
                <c:pt idx="3448">
                  <c:v>85.817367504354308</c:v>
                </c:pt>
                <c:pt idx="3449">
                  <c:v>85.84224931575018</c:v>
                </c:pt>
                <c:pt idx="3450">
                  <c:v>85.867131127146052</c:v>
                </c:pt>
                <c:pt idx="3451">
                  <c:v>85.892012938541924</c:v>
                </c:pt>
                <c:pt idx="3452">
                  <c:v>85.916894749937796</c:v>
                </c:pt>
                <c:pt idx="3453">
                  <c:v>85.941776561333654</c:v>
                </c:pt>
                <c:pt idx="3454">
                  <c:v>85.966658372729526</c:v>
                </c:pt>
                <c:pt idx="3455">
                  <c:v>85.991540184125398</c:v>
                </c:pt>
                <c:pt idx="3456">
                  <c:v>86.01642199552127</c:v>
                </c:pt>
                <c:pt idx="3457">
                  <c:v>86.041303806917142</c:v>
                </c:pt>
                <c:pt idx="3458">
                  <c:v>86.066185618313014</c:v>
                </c:pt>
                <c:pt idx="3459">
                  <c:v>86.091067429708872</c:v>
                </c:pt>
                <c:pt idx="3460">
                  <c:v>86.115949241104744</c:v>
                </c:pt>
                <c:pt idx="3461">
                  <c:v>86.140831052500616</c:v>
                </c:pt>
                <c:pt idx="3462">
                  <c:v>86.165712863896488</c:v>
                </c:pt>
                <c:pt idx="3463">
                  <c:v>86.19059467529236</c:v>
                </c:pt>
                <c:pt idx="3464">
                  <c:v>86.215476486688232</c:v>
                </c:pt>
                <c:pt idx="3465">
                  <c:v>86.240358298084089</c:v>
                </c:pt>
                <c:pt idx="3466">
                  <c:v>86.265240109479961</c:v>
                </c:pt>
                <c:pt idx="3467">
                  <c:v>86.290121920875833</c:v>
                </c:pt>
                <c:pt idx="3468">
                  <c:v>86.315003732271705</c:v>
                </c:pt>
                <c:pt idx="3469">
                  <c:v>86.339885543667577</c:v>
                </c:pt>
                <c:pt idx="3470">
                  <c:v>86.364767355063449</c:v>
                </c:pt>
                <c:pt idx="3471">
                  <c:v>86.389649166459321</c:v>
                </c:pt>
                <c:pt idx="3472">
                  <c:v>86.414530977855179</c:v>
                </c:pt>
                <c:pt idx="3473">
                  <c:v>86.439412789251051</c:v>
                </c:pt>
                <c:pt idx="3474">
                  <c:v>86.464294600646923</c:v>
                </c:pt>
                <c:pt idx="3475">
                  <c:v>86.489176412042795</c:v>
                </c:pt>
                <c:pt idx="3476">
                  <c:v>86.514058223438667</c:v>
                </c:pt>
                <c:pt idx="3477">
                  <c:v>86.538940034834539</c:v>
                </c:pt>
                <c:pt idx="3478">
                  <c:v>86.563821846230411</c:v>
                </c:pt>
                <c:pt idx="3479">
                  <c:v>86.588703657626269</c:v>
                </c:pt>
                <c:pt idx="3480">
                  <c:v>86.613585469022141</c:v>
                </c:pt>
                <c:pt idx="3481">
                  <c:v>86.638467280418013</c:v>
                </c:pt>
                <c:pt idx="3482">
                  <c:v>86.663349091813885</c:v>
                </c:pt>
                <c:pt idx="3483">
                  <c:v>86.688230903209757</c:v>
                </c:pt>
                <c:pt idx="3484">
                  <c:v>86.713112714605629</c:v>
                </c:pt>
                <c:pt idx="3485">
                  <c:v>86.737994526001501</c:v>
                </c:pt>
                <c:pt idx="3486">
                  <c:v>86.762876337397358</c:v>
                </c:pt>
                <c:pt idx="3487">
                  <c:v>86.78775814879323</c:v>
                </c:pt>
                <c:pt idx="3488">
                  <c:v>86.812639960189102</c:v>
                </c:pt>
                <c:pt idx="3489">
                  <c:v>86.837521771584974</c:v>
                </c:pt>
                <c:pt idx="3490">
                  <c:v>86.862403582980846</c:v>
                </c:pt>
                <c:pt idx="3491">
                  <c:v>86.887285394376718</c:v>
                </c:pt>
                <c:pt idx="3492">
                  <c:v>86.91216720577259</c:v>
                </c:pt>
                <c:pt idx="3493">
                  <c:v>86.937049017168448</c:v>
                </c:pt>
                <c:pt idx="3494">
                  <c:v>86.96193082856432</c:v>
                </c:pt>
                <c:pt idx="3495">
                  <c:v>86.986812639960192</c:v>
                </c:pt>
                <c:pt idx="3496">
                  <c:v>87.011694451356064</c:v>
                </c:pt>
                <c:pt idx="3497">
                  <c:v>87.036576262751936</c:v>
                </c:pt>
                <c:pt idx="3498">
                  <c:v>87.061458074147808</c:v>
                </c:pt>
                <c:pt idx="3499">
                  <c:v>87.086339885543666</c:v>
                </c:pt>
                <c:pt idx="3500">
                  <c:v>87.111221696939538</c:v>
                </c:pt>
                <c:pt idx="3501">
                  <c:v>87.13610350833541</c:v>
                </c:pt>
                <c:pt idx="3502">
                  <c:v>87.160985319731282</c:v>
                </c:pt>
                <c:pt idx="3503">
                  <c:v>87.185867131127154</c:v>
                </c:pt>
                <c:pt idx="3504">
                  <c:v>87.210748942523026</c:v>
                </c:pt>
                <c:pt idx="3505">
                  <c:v>87.235630753918883</c:v>
                </c:pt>
                <c:pt idx="3506">
                  <c:v>87.260512565314755</c:v>
                </c:pt>
                <c:pt idx="3507">
                  <c:v>87.285394376710627</c:v>
                </c:pt>
                <c:pt idx="3508">
                  <c:v>87.310276188106499</c:v>
                </c:pt>
                <c:pt idx="3509">
                  <c:v>87.335157999502371</c:v>
                </c:pt>
                <c:pt idx="3510">
                  <c:v>87.360039810898243</c:v>
                </c:pt>
                <c:pt idx="3511">
                  <c:v>87.384921622294101</c:v>
                </c:pt>
                <c:pt idx="3512">
                  <c:v>87.409803433689973</c:v>
                </c:pt>
                <c:pt idx="3513">
                  <c:v>87.434685245085845</c:v>
                </c:pt>
                <c:pt idx="3514">
                  <c:v>87.459567056481717</c:v>
                </c:pt>
                <c:pt idx="3515">
                  <c:v>87.484448867877589</c:v>
                </c:pt>
                <c:pt idx="3516">
                  <c:v>87.509330679273461</c:v>
                </c:pt>
                <c:pt idx="3517">
                  <c:v>87.534212490669319</c:v>
                </c:pt>
                <c:pt idx="3518">
                  <c:v>87.559094302065191</c:v>
                </c:pt>
                <c:pt idx="3519">
                  <c:v>87.583976113461063</c:v>
                </c:pt>
                <c:pt idx="3520">
                  <c:v>87.608857924856935</c:v>
                </c:pt>
                <c:pt idx="3521">
                  <c:v>87.633739736252807</c:v>
                </c:pt>
                <c:pt idx="3522">
                  <c:v>87.658621547648679</c:v>
                </c:pt>
                <c:pt idx="3523">
                  <c:v>87.683503359044536</c:v>
                </c:pt>
                <c:pt idx="3524">
                  <c:v>87.708385170440408</c:v>
                </c:pt>
                <c:pt idx="3525">
                  <c:v>87.73326698183628</c:v>
                </c:pt>
                <c:pt idx="3526">
                  <c:v>87.758148793232152</c:v>
                </c:pt>
                <c:pt idx="3527">
                  <c:v>87.783030604628024</c:v>
                </c:pt>
                <c:pt idx="3528">
                  <c:v>87.807912416023882</c:v>
                </c:pt>
                <c:pt idx="3529">
                  <c:v>87.832794227419754</c:v>
                </c:pt>
                <c:pt idx="3530">
                  <c:v>87.857676038815626</c:v>
                </c:pt>
                <c:pt idx="3531">
                  <c:v>87.882557850211498</c:v>
                </c:pt>
                <c:pt idx="3532">
                  <c:v>87.90743966160737</c:v>
                </c:pt>
                <c:pt idx="3533">
                  <c:v>87.932321473003242</c:v>
                </c:pt>
                <c:pt idx="3534">
                  <c:v>87.9572032843991</c:v>
                </c:pt>
                <c:pt idx="3535">
                  <c:v>87.982085095794972</c:v>
                </c:pt>
                <c:pt idx="3536">
                  <c:v>88.006966907190844</c:v>
                </c:pt>
                <c:pt idx="3537">
                  <c:v>88.031848718586716</c:v>
                </c:pt>
                <c:pt idx="3538">
                  <c:v>88.056730529982588</c:v>
                </c:pt>
                <c:pt idx="3539">
                  <c:v>88.08161234137846</c:v>
                </c:pt>
                <c:pt idx="3540">
                  <c:v>88.106494152774317</c:v>
                </c:pt>
                <c:pt idx="3541">
                  <c:v>88.131375964170189</c:v>
                </c:pt>
                <c:pt idx="3542">
                  <c:v>88.156257775566061</c:v>
                </c:pt>
                <c:pt idx="3543">
                  <c:v>88.181139586961933</c:v>
                </c:pt>
                <c:pt idx="3544">
                  <c:v>88.206021398357805</c:v>
                </c:pt>
                <c:pt idx="3545">
                  <c:v>88.230903209753677</c:v>
                </c:pt>
                <c:pt idx="3546">
                  <c:v>88.255785021149535</c:v>
                </c:pt>
                <c:pt idx="3547">
                  <c:v>88.280666832545407</c:v>
                </c:pt>
                <c:pt idx="3548">
                  <c:v>88.305548643941279</c:v>
                </c:pt>
                <c:pt idx="3549">
                  <c:v>88.330430455337151</c:v>
                </c:pt>
                <c:pt idx="3550">
                  <c:v>88.355312266733023</c:v>
                </c:pt>
                <c:pt idx="3551">
                  <c:v>88.380194078128895</c:v>
                </c:pt>
                <c:pt idx="3552">
                  <c:v>88.405075889524753</c:v>
                </c:pt>
                <c:pt idx="3553">
                  <c:v>88.429957700920625</c:v>
                </c:pt>
                <c:pt idx="3554">
                  <c:v>88.454839512316497</c:v>
                </c:pt>
                <c:pt idx="3555">
                  <c:v>88.479721323712369</c:v>
                </c:pt>
                <c:pt idx="3556">
                  <c:v>88.504603135108241</c:v>
                </c:pt>
                <c:pt idx="3557">
                  <c:v>88.529484946504098</c:v>
                </c:pt>
                <c:pt idx="3558">
                  <c:v>88.55436675789997</c:v>
                </c:pt>
                <c:pt idx="3559">
                  <c:v>88.579248569295842</c:v>
                </c:pt>
                <c:pt idx="3560">
                  <c:v>88.604130380691714</c:v>
                </c:pt>
                <c:pt idx="3561">
                  <c:v>88.629012192087586</c:v>
                </c:pt>
                <c:pt idx="3562">
                  <c:v>88.653894003483458</c:v>
                </c:pt>
                <c:pt idx="3563">
                  <c:v>88.678775814879316</c:v>
                </c:pt>
                <c:pt idx="3564">
                  <c:v>88.703657626275188</c:v>
                </c:pt>
                <c:pt idx="3565">
                  <c:v>88.72853943767106</c:v>
                </c:pt>
                <c:pt idx="3566">
                  <c:v>88.753421249066932</c:v>
                </c:pt>
                <c:pt idx="3567">
                  <c:v>88.778303060462804</c:v>
                </c:pt>
                <c:pt idx="3568">
                  <c:v>88.803184871858676</c:v>
                </c:pt>
                <c:pt idx="3569">
                  <c:v>88.828066683254534</c:v>
                </c:pt>
                <c:pt idx="3570">
                  <c:v>88.852948494650406</c:v>
                </c:pt>
                <c:pt idx="3571">
                  <c:v>88.877830306046278</c:v>
                </c:pt>
                <c:pt idx="3572">
                  <c:v>88.90271211744215</c:v>
                </c:pt>
                <c:pt idx="3573">
                  <c:v>88.927593928838021</c:v>
                </c:pt>
                <c:pt idx="3574">
                  <c:v>88.952475740233893</c:v>
                </c:pt>
                <c:pt idx="3575">
                  <c:v>88.977357551629751</c:v>
                </c:pt>
                <c:pt idx="3576">
                  <c:v>89.002239363025623</c:v>
                </c:pt>
                <c:pt idx="3577">
                  <c:v>89.027121174421495</c:v>
                </c:pt>
                <c:pt idx="3578">
                  <c:v>89.052002985817367</c:v>
                </c:pt>
                <c:pt idx="3579">
                  <c:v>89.076884797213239</c:v>
                </c:pt>
                <c:pt idx="3580">
                  <c:v>89.101766608609111</c:v>
                </c:pt>
                <c:pt idx="3581">
                  <c:v>89.126648420004969</c:v>
                </c:pt>
                <c:pt idx="3582">
                  <c:v>89.151530231400841</c:v>
                </c:pt>
                <c:pt idx="3583">
                  <c:v>89.176412042796713</c:v>
                </c:pt>
                <c:pt idx="3584">
                  <c:v>89.201293854192585</c:v>
                </c:pt>
                <c:pt idx="3585">
                  <c:v>89.226175665588457</c:v>
                </c:pt>
                <c:pt idx="3586">
                  <c:v>89.251057476984315</c:v>
                </c:pt>
                <c:pt idx="3587">
                  <c:v>89.275939288380187</c:v>
                </c:pt>
                <c:pt idx="3588">
                  <c:v>89.300821099776059</c:v>
                </c:pt>
                <c:pt idx="3589">
                  <c:v>89.325702911171931</c:v>
                </c:pt>
                <c:pt idx="3590">
                  <c:v>89.350584722567802</c:v>
                </c:pt>
                <c:pt idx="3591">
                  <c:v>89.375466533963674</c:v>
                </c:pt>
                <c:pt idx="3592">
                  <c:v>89.400348345359532</c:v>
                </c:pt>
                <c:pt idx="3593">
                  <c:v>89.425230156755404</c:v>
                </c:pt>
                <c:pt idx="3594">
                  <c:v>89.450111968151276</c:v>
                </c:pt>
                <c:pt idx="3595">
                  <c:v>89.474993779547148</c:v>
                </c:pt>
                <c:pt idx="3596">
                  <c:v>89.49987559094302</c:v>
                </c:pt>
                <c:pt idx="3597">
                  <c:v>89.524757402338892</c:v>
                </c:pt>
                <c:pt idx="3598">
                  <c:v>89.54963921373475</c:v>
                </c:pt>
                <c:pt idx="3599">
                  <c:v>89.574521025130622</c:v>
                </c:pt>
                <c:pt idx="3600">
                  <c:v>89.599402836526494</c:v>
                </c:pt>
                <c:pt idx="3601">
                  <c:v>89.624284647922366</c:v>
                </c:pt>
                <c:pt idx="3602">
                  <c:v>89.649166459318238</c:v>
                </c:pt>
                <c:pt idx="3603">
                  <c:v>89.67404827071411</c:v>
                </c:pt>
                <c:pt idx="3604">
                  <c:v>89.698930082109968</c:v>
                </c:pt>
                <c:pt idx="3605">
                  <c:v>89.72381189350584</c:v>
                </c:pt>
                <c:pt idx="3606">
                  <c:v>89.748693704901711</c:v>
                </c:pt>
                <c:pt idx="3607">
                  <c:v>89.773575516297583</c:v>
                </c:pt>
                <c:pt idx="3608">
                  <c:v>89.798457327693455</c:v>
                </c:pt>
                <c:pt idx="3609">
                  <c:v>89.823339139089327</c:v>
                </c:pt>
                <c:pt idx="3610">
                  <c:v>89.848220950485185</c:v>
                </c:pt>
                <c:pt idx="3611">
                  <c:v>89.873102761881057</c:v>
                </c:pt>
                <c:pt idx="3612">
                  <c:v>89.897984573276929</c:v>
                </c:pt>
                <c:pt idx="3613">
                  <c:v>89.922866384672801</c:v>
                </c:pt>
                <c:pt idx="3614">
                  <c:v>89.947748196068673</c:v>
                </c:pt>
                <c:pt idx="3615">
                  <c:v>89.972630007464545</c:v>
                </c:pt>
                <c:pt idx="3616">
                  <c:v>89.997511818860403</c:v>
                </c:pt>
                <c:pt idx="3617">
                  <c:v>90.022393630256275</c:v>
                </c:pt>
                <c:pt idx="3618">
                  <c:v>90.047275441652147</c:v>
                </c:pt>
                <c:pt idx="3619">
                  <c:v>90.072157253048019</c:v>
                </c:pt>
                <c:pt idx="3620">
                  <c:v>90.097039064443891</c:v>
                </c:pt>
                <c:pt idx="3621">
                  <c:v>90.121920875839763</c:v>
                </c:pt>
                <c:pt idx="3622">
                  <c:v>90.146802687235635</c:v>
                </c:pt>
                <c:pt idx="3623">
                  <c:v>90.171684498631492</c:v>
                </c:pt>
                <c:pt idx="3624">
                  <c:v>90.196566310027364</c:v>
                </c:pt>
                <c:pt idx="3625">
                  <c:v>90.221448121423236</c:v>
                </c:pt>
                <c:pt idx="3626">
                  <c:v>90.246329932819108</c:v>
                </c:pt>
                <c:pt idx="3627">
                  <c:v>90.27121174421498</c:v>
                </c:pt>
                <c:pt idx="3628">
                  <c:v>90.296093555610852</c:v>
                </c:pt>
                <c:pt idx="3629">
                  <c:v>90.320975367006724</c:v>
                </c:pt>
                <c:pt idx="3630">
                  <c:v>90.345857178402582</c:v>
                </c:pt>
                <c:pt idx="3631">
                  <c:v>90.370738989798454</c:v>
                </c:pt>
                <c:pt idx="3632">
                  <c:v>90.395620801194326</c:v>
                </c:pt>
                <c:pt idx="3633">
                  <c:v>90.420502612590198</c:v>
                </c:pt>
                <c:pt idx="3634">
                  <c:v>90.44538442398607</c:v>
                </c:pt>
                <c:pt idx="3635">
                  <c:v>90.470266235381942</c:v>
                </c:pt>
                <c:pt idx="3636">
                  <c:v>90.495148046777814</c:v>
                </c:pt>
                <c:pt idx="3637">
                  <c:v>90.520029858173672</c:v>
                </c:pt>
                <c:pt idx="3638">
                  <c:v>90.544911669569544</c:v>
                </c:pt>
                <c:pt idx="3639">
                  <c:v>90.569793480965416</c:v>
                </c:pt>
                <c:pt idx="3640">
                  <c:v>90.594675292361288</c:v>
                </c:pt>
                <c:pt idx="3641">
                  <c:v>90.61955710375716</c:v>
                </c:pt>
                <c:pt idx="3642">
                  <c:v>90.644438915153032</c:v>
                </c:pt>
                <c:pt idx="3643">
                  <c:v>90.669320726548904</c:v>
                </c:pt>
                <c:pt idx="3644">
                  <c:v>90.694202537944761</c:v>
                </c:pt>
                <c:pt idx="3645">
                  <c:v>90.719084349340633</c:v>
                </c:pt>
                <c:pt idx="3646">
                  <c:v>90.743966160736505</c:v>
                </c:pt>
                <c:pt idx="3647">
                  <c:v>90.768847972132377</c:v>
                </c:pt>
                <c:pt idx="3648">
                  <c:v>90.793729783528249</c:v>
                </c:pt>
                <c:pt idx="3649">
                  <c:v>90.818611594924121</c:v>
                </c:pt>
                <c:pt idx="3650">
                  <c:v>90.843493406319979</c:v>
                </c:pt>
                <c:pt idx="3651">
                  <c:v>90.868375217715851</c:v>
                </c:pt>
                <c:pt idx="3652">
                  <c:v>90.893257029111723</c:v>
                </c:pt>
                <c:pt idx="3653">
                  <c:v>90.918138840507595</c:v>
                </c:pt>
                <c:pt idx="3654">
                  <c:v>90.943020651903467</c:v>
                </c:pt>
                <c:pt idx="3655">
                  <c:v>90.967902463299339</c:v>
                </c:pt>
                <c:pt idx="3656">
                  <c:v>90.992784274695197</c:v>
                </c:pt>
                <c:pt idx="3657">
                  <c:v>91.017666086091069</c:v>
                </c:pt>
                <c:pt idx="3658">
                  <c:v>91.042547897486941</c:v>
                </c:pt>
                <c:pt idx="3659">
                  <c:v>91.067429708882813</c:v>
                </c:pt>
                <c:pt idx="3660">
                  <c:v>91.092311520278685</c:v>
                </c:pt>
                <c:pt idx="3661">
                  <c:v>91.117193331674557</c:v>
                </c:pt>
                <c:pt idx="3662">
                  <c:v>91.142075143070414</c:v>
                </c:pt>
                <c:pt idx="3663">
                  <c:v>91.166956954466286</c:v>
                </c:pt>
                <c:pt idx="3664">
                  <c:v>91.191838765862158</c:v>
                </c:pt>
                <c:pt idx="3665">
                  <c:v>91.21672057725803</c:v>
                </c:pt>
                <c:pt idx="3666">
                  <c:v>91.241602388653902</c:v>
                </c:pt>
                <c:pt idx="3667">
                  <c:v>91.266484200049774</c:v>
                </c:pt>
                <c:pt idx="3668">
                  <c:v>91.291366011445632</c:v>
                </c:pt>
                <c:pt idx="3669">
                  <c:v>91.316247822841504</c:v>
                </c:pt>
                <c:pt idx="3670">
                  <c:v>91.341129634237376</c:v>
                </c:pt>
                <c:pt idx="3671">
                  <c:v>91.366011445633248</c:v>
                </c:pt>
                <c:pt idx="3672">
                  <c:v>91.39089325702912</c:v>
                </c:pt>
                <c:pt idx="3673">
                  <c:v>91.415775068424978</c:v>
                </c:pt>
                <c:pt idx="3674">
                  <c:v>91.44065687982085</c:v>
                </c:pt>
                <c:pt idx="3675">
                  <c:v>91.465538691216722</c:v>
                </c:pt>
                <c:pt idx="3676">
                  <c:v>91.490420502612594</c:v>
                </c:pt>
                <c:pt idx="3677">
                  <c:v>91.515302314008466</c:v>
                </c:pt>
                <c:pt idx="3678">
                  <c:v>91.540184125404338</c:v>
                </c:pt>
                <c:pt idx="3679">
                  <c:v>91.565065936800195</c:v>
                </c:pt>
                <c:pt idx="3680">
                  <c:v>91.589947748196067</c:v>
                </c:pt>
                <c:pt idx="3681">
                  <c:v>91.614829559591939</c:v>
                </c:pt>
                <c:pt idx="3682">
                  <c:v>91.639711370987811</c:v>
                </c:pt>
                <c:pt idx="3683">
                  <c:v>91.664593182383683</c:v>
                </c:pt>
                <c:pt idx="3684">
                  <c:v>91.689474993779555</c:v>
                </c:pt>
                <c:pt idx="3685">
                  <c:v>91.714356805175413</c:v>
                </c:pt>
                <c:pt idx="3686">
                  <c:v>91.739238616571285</c:v>
                </c:pt>
                <c:pt idx="3687">
                  <c:v>91.764120427967157</c:v>
                </c:pt>
                <c:pt idx="3688">
                  <c:v>91.789002239363029</c:v>
                </c:pt>
                <c:pt idx="3689">
                  <c:v>91.813884050758901</c:v>
                </c:pt>
                <c:pt idx="3690">
                  <c:v>91.838765862154773</c:v>
                </c:pt>
                <c:pt idx="3691">
                  <c:v>91.863647673550631</c:v>
                </c:pt>
                <c:pt idx="3692">
                  <c:v>91.888529484946503</c:v>
                </c:pt>
                <c:pt idx="3693">
                  <c:v>91.913411296342375</c:v>
                </c:pt>
                <c:pt idx="3694">
                  <c:v>91.938293107738247</c:v>
                </c:pt>
                <c:pt idx="3695">
                  <c:v>91.963174919134119</c:v>
                </c:pt>
                <c:pt idx="3696">
                  <c:v>91.988056730529991</c:v>
                </c:pt>
                <c:pt idx="3697">
                  <c:v>92.012938541925848</c:v>
                </c:pt>
                <c:pt idx="3698">
                  <c:v>92.03782035332172</c:v>
                </c:pt>
                <c:pt idx="3699">
                  <c:v>92.062702164717592</c:v>
                </c:pt>
                <c:pt idx="3700">
                  <c:v>92.087583976113464</c:v>
                </c:pt>
                <c:pt idx="3701">
                  <c:v>92.112465787509336</c:v>
                </c:pt>
                <c:pt idx="3702">
                  <c:v>92.137347598905194</c:v>
                </c:pt>
                <c:pt idx="3703">
                  <c:v>92.162229410301066</c:v>
                </c:pt>
                <c:pt idx="3704">
                  <c:v>92.187111221696938</c:v>
                </c:pt>
                <c:pt idx="3705">
                  <c:v>92.21199303309281</c:v>
                </c:pt>
                <c:pt idx="3706">
                  <c:v>92.236874844488682</c:v>
                </c:pt>
                <c:pt idx="3707">
                  <c:v>92.261756655884554</c:v>
                </c:pt>
                <c:pt idx="3708">
                  <c:v>92.286638467280412</c:v>
                </c:pt>
                <c:pt idx="3709">
                  <c:v>92.311520278676284</c:v>
                </c:pt>
                <c:pt idx="3710">
                  <c:v>92.336402090072156</c:v>
                </c:pt>
                <c:pt idx="3711">
                  <c:v>92.361283901468028</c:v>
                </c:pt>
                <c:pt idx="3712">
                  <c:v>92.3861657128639</c:v>
                </c:pt>
                <c:pt idx="3713">
                  <c:v>92.411047524259772</c:v>
                </c:pt>
                <c:pt idx="3714">
                  <c:v>92.435929335655629</c:v>
                </c:pt>
                <c:pt idx="3715">
                  <c:v>92.460811147051501</c:v>
                </c:pt>
                <c:pt idx="3716">
                  <c:v>92.485692958447373</c:v>
                </c:pt>
                <c:pt idx="3717">
                  <c:v>92.510574769843245</c:v>
                </c:pt>
                <c:pt idx="3718">
                  <c:v>92.535456581239117</c:v>
                </c:pt>
                <c:pt idx="3719">
                  <c:v>92.560338392634989</c:v>
                </c:pt>
                <c:pt idx="3720">
                  <c:v>92.585220204030847</c:v>
                </c:pt>
                <c:pt idx="3721">
                  <c:v>92.610102015426719</c:v>
                </c:pt>
                <c:pt idx="3722">
                  <c:v>92.634983826822591</c:v>
                </c:pt>
                <c:pt idx="3723">
                  <c:v>92.659865638218463</c:v>
                </c:pt>
                <c:pt idx="3724">
                  <c:v>92.684747449614335</c:v>
                </c:pt>
                <c:pt idx="3725">
                  <c:v>92.709629261010207</c:v>
                </c:pt>
                <c:pt idx="3726">
                  <c:v>92.734511072406065</c:v>
                </c:pt>
                <c:pt idx="3727">
                  <c:v>92.759392883801937</c:v>
                </c:pt>
                <c:pt idx="3728">
                  <c:v>92.784274695197809</c:v>
                </c:pt>
                <c:pt idx="3729">
                  <c:v>92.809156506593681</c:v>
                </c:pt>
                <c:pt idx="3730">
                  <c:v>92.834038317989553</c:v>
                </c:pt>
                <c:pt idx="3731">
                  <c:v>92.85892012938541</c:v>
                </c:pt>
                <c:pt idx="3732">
                  <c:v>92.883801940781282</c:v>
                </c:pt>
                <c:pt idx="3733">
                  <c:v>92.908683752177154</c:v>
                </c:pt>
                <c:pt idx="3734">
                  <c:v>92.933565563573026</c:v>
                </c:pt>
                <c:pt idx="3735">
                  <c:v>92.958447374968898</c:v>
                </c:pt>
                <c:pt idx="3736">
                  <c:v>92.98332918636477</c:v>
                </c:pt>
                <c:pt idx="3737">
                  <c:v>93.008210997760628</c:v>
                </c:pt>
                <c:pt idx="3738">
                  <c:v>93.0330928091565</c:v>
                </c:pt>
                <c:pt idx="3739">
                  <c:v>93.057974620552372</c:v>
                </c:pt>
                <c:pt idx="3740">
                  <c:v>93.082856431948244</c:v>
                </c:pt>
                <c:pt idx="3741">
                  <c:v>93.107738243344116</c:v>
                </c:pt>
                <c:pt idx="3742">
                  <c:v>93.132620054739988</c:v>
                </c:pt>
                <c:pt idx="3743">
                  <c:v>93.157501866135846</c:v>
                </c:pt>
                <c:pt idx="3744">
                  <c:v>93.182383677531718</c:v>
                </c:pt>
                <c:pt idx="3745">
                  <c:v>93.20726548892759</c:v>
                </c:pt>
                <c:pt idx="3746">
                  <c:v>93.232147300323462</c:v>
                </c:pt>
                <c:pt idx="3747">
                  <c:v>93.257029111719334</c:v>
                </c:pt>
                <c:pt idx="3748">
                  <c:v>93.281910923115205</c:v>
                </c:pt>
                <c:pt idx="3749">
                  <c:v>93.306792734511063</c:v>
                </c:pt>
                <c:pt idx="3750">
                  <c:v>93.331674545906935</c:v>
                </c:pt>
                <c:pt idx="3751">
                  <c:v>93.356556357302807</c:v>
                </c:pt>
                <c:pt idx="3752">
                  <c:v>93.381438168698679</c:v>
                </c:pt>
                <c:pt idx="3753">
                  <c:v>93.406319980094551</c:v>
                </c:pt>
                <c:pt idx="3754">
                  <c:v>93.431201791490423</c:v>
                </c:pt>
                <c:pt idx="3755">
                  <c:v>93.456083602886281</c:v>
                </c:pt>
                <c:pt idx="3756">
                  <c:v>93.480965414282153</c:v>
                </c:pt>
                <c:pt idx="3757">
                  <c:v>93.505847225678025</c:v>
                </c:pt>
                <c:pt idx="3758">
                  <c:v>93.530729037073897</c:v>
                </c:pt>
                <c:pt idx="3759">
                  <c:v>93.555610848469769</c:v>
                </c:pt>
                <c:pt idx="3760">
                  <c:v>93.580492659865627</c:v>
                </c:pt>
                <c:pt idx="3761">
                  <c:v>93.605374471261499</c:v>
                </c:pt>
                <c:pt idx="3762">
                  <c:v>93.630256282657371</c:v>
                </c:pt>
                <c:pt idx="3763">
                  <c:v>93.655138094053243</c:v>
                </c:pt>
                <c:pt idx="3764">
                  <c:v>93.680019905449115</c:v>
                </c:pt>
                <c:pt idx="3765">
                  <c:v>93.704901716844986</c:v>
                </c:pt>
                <c:pt idx="3766">
                  <c:v>93.729783528240844</c:v>
                </c:pt>
                <c:pt idx="3767">
                  <c:v>93.754665339636716</c:v>
                </c:pt>
                <c:pt idx="3768">
                  <c:v>93.779547151032588</c:v>
                </c:pt>
                <c:pt idx="3769">
                  <c:v>93.80442896242846</c:v>
                </c:pt>
                <c:pt idx="3770">
                  <c:v>93.829310773824332</c:v>
                </c:pt>
                <c:pt idx="3771">
                  <c:v>93.854192585220204</c:v>
                </c:pt>
                <c:pt idx="3772">
                  <c:v>93.879074396616062</c:v>
                </c:pt>
                <c:pt idx="3773">
                  <c:v>93.903956208011934</c:v>
                </c:pt>
                <c:pt idx="3774">
                  <c:v>93.928838019407806</c:v>
                </c:pt>
                <c:pt idx="3775">
                  <c:v>93.953719830803678</c:v>
                </c:pt>
                <c:pt idx="3776">
                  <c:v>93.97860164219955</c:v>
                </c:pt>
                <c:pt idx="3777">
                  <c:v>94.003483453595422</c:v>
                </c:pt>
                <c:pt idx="3778">
                  <c:v>94.028365264991294</c:v>
                </c:pt>
                <c:pt idx="3779">
                  <c:v>94.053247076387152</c:v>
                </c:pt>
                <c:pt idx="3780">
                  <c:v>94.078128887783024</c:v>
                </c:pt>
                <c:pt idx="3781">
                  <c:v>94.103010699178895</c:v>
                </c:pt>
                <c:pt idx="3782">
                  <c:v>94.127892510574767</c:v>
                </c:pt>
                <c:pt idx="3783">
                  <c:v>94.152774321970639</c:v>
                </c:pt>
                <c:pt idx="3784">
                  <c:v>94.177656133366511</c:v>
                </c:pt>
                <c:pt idx="3785">
                  <c:v>94.202537944762383</c:v>
                </c:pt>
                <c:pt idx="3786">
                  <c:v>94.227419756158241</c:v>
                </c:pt>
                <c:pt idx="3787">
                  <c:v>94.252301567554113</c:v>
                </c:pt>
                <c:pt idx="3788">
                  <c:v>94.277183378949985</c:v>
                </c:pt>
                <c:pt idx="3789">
                  <c:v>94.302065190345857</c:v>
                </c:pt>
                <c:pt idx="3790">
                  <c:v>94.326947001741729</c:v>
                </c:pt>
                <c:pt idx="3791">
                  <c:v>94.351828813137601</c:v>
                </c:pt>
                <c:pt idx="3792">
                  <c:v>94.376710624533473</c:v>
                </c:pt>
                <c:pt idx="3793">
                  <c:v>94.401592435929331</c:v>
                </c:pt>
                <c:pt idx="3794">
                  <c:v>94.426474247325203</c:v>
                </c:pt>
                <c:pt idx="3795">
                  <c:v>94.451356058721075</c:v>
                </c:pt>
                <c:pt idx="3796">
                  <c:v>94.476237870116947</c:v>
                </c:pt>
                <c:pt idx="3797">
                  <c:v>94.501119681512819</c:v>
                </c:pt>
                <c:pt idx="3798">
                  <c:v>94.526001492908691</c:v>
                </c:pt>
                <c:pt idx="3799">
                  <c:v>94.550883304304563</c:v>
                </c:pt>
                <c:pt idx="3800">
                  <c:v>94.57576511570042</c:v>
                </c:pt>
                <c:pt idx="3801">
                  <c:v>94.600646927096292</c:v>
                </c:pt>
                <c:pt idx="3802">
                  <c:v>94.625528738492164</c:v>
                </c:pt>
                <c:pt idx="3803">
                  <c:v>94.650410549888036</c:v>
                </c:pt>
                <c:pt idx="3804">
                  <c:v>94.675292361283908</c:v>
                </c:pt>
                <c:pt idx="3805">
                  <c:v>94.70017417267978</c:v>
                </c:pt>
                <c:pt idx="3806">
                  <c:v>94.725055984075652</c:v>
                </c:pt>
                <c:pt idx="3807">
                  <c:v>94.74993779547151</c:v>
                </c:pt>
                <c:pt idx="3808">
                  <c:v>94.774819606867382</c:v>
                </c:pt>
                <c:pt idx="3809">
                  <c:v>94.799701418263254</c:v>
                </c:pt>
                <c:pt idx="3810">
                  <c:v>94.824583229659126</c:v>
                </c:pt>
                <c:pt idx="3811">
                  <c:v>94.849465041054998</c:v>
                </c:pt>
                <c:pt idx="3812">
                  <c:v>94.87434685245087</c:v>
                </c:pt>
                <c:pt idx="3813">
                  <c:v>94.899228663846728</c:v>
                </c:pt>
                <c:pt idx="3814">
                  <c:v>94.9241104752426</c:v>
                </c:pt>
                <c:pt idx="3815">
                  <c:v>94.948992286638472</c:v>
                </c:pt>
                <c:pt idx="3816">
                  <c:v>94.973874098034344</c:v>
                </c:pt>
                <c:pt idx="3817">
                  <c:v>94.998755909430216</c:v>
                </c:pt>
                <c:pt idx="3818">
                  <c:v>95.023637720826073</c:v>
                </c:pt>
                <c:pt idx="3819">
                  <c:v>95.048519532221945</c:v>
                </c:pt>
                <c:pt idx="3820">
                  <c:v>95.073401343617817</c:v>
                </c:pt>
                <c:pt idx="3821">
                  <c:v>95.098283155013689</c:v>
                </c:pt>
                <c:pt idx="3822">
                  <c:v>95.123164966409561</c:v>
                </c:pt>
                <c:pt idx="3823">
                  <c:v>95.148046777805433</c:v>
                </c:pt>
                <c:pt idx="3824">
                  <c:v>95.172928589201291</c:v>
                </c:pt>
                <c:pt idx="3825">
                  <c:v>95.197810400597163</c:v>
                </c:pt>
                <c:pt idx="3826">
                  <c:v>95.222692211993035</c:v>
                </c:pt>
                <c:pt idx="3827">
                  <c:v>95.247574023388907</c:v>
                </c:pt>
                <c:pt idx="3828">
                  <c:v>95.272455834784779</c:v>
                </c:pt>
                <c:pt idx="3829">
                  <c:v>95.297337646180651</c:v>
                </c:pt>
                <c:pt idx="3830">
                  <c:v>95.322219457576509</c:v>
                </c:pt>
                <c:pt idx="3831">
                  <c:v>95.347101268972381</c:v>
                </c:pt>
                <c:pt idx="3832">
                  <c:v>95.371983080368253</c:v>
                </c:pt>
                <c:pt idx="3833">
                  <c:v>95.396864891764125</c:v>
                </c:pt>
                <c:pt idx="3834">
                  <c:v>95.421746703159997</c:v>
                </c:pt>
                <c:pt idx="3835">
                  <c:v>95.446628514555869</c:v>
                </c:pt>
                <c:pt idx="3836">
                  <c:v>95.471510325951726</c:v>
                </c:pt>
                <c:pt idx="3837">
                  <c:v>95.496392137347598</c:v>
                </c:pt>
                <c:pt idx="3838">
                  <c:v>95.52127394874347</c:v>
                </c:pt>
                <c:pt idx="3839">
                  <c:v>95.546155760139342</c:v>
                </c:pt>
                <c:pt idx="3840">
                  <c:v>95.571037571535214</c:v>
                </c:pt>
                <c:pt idx="3841">
                  <c:v>95.595919382931086</c:v>
                </c:pt>
                <c:pt idx="3842">
                  <c:v>95.620801194326944</c:v>
                </c:pt>
                <c:pt idx="3843">
                  <c:v>95.645683005722816</c:v>
                </c:pt>
                <c:pt idx="3844">
                  <c:v>95.670564817118688</c:v>
                </c:pt>
                <c:pt idx="3845">
                  <c:v>95.69544662851456</c:v>
                </c:pt>
                <c:pt idx="3846">
                  <c:v>95.720328439910432</c:v>
                </c:pt>
                <c:pt idx="3847">
                  <c:v>95.74521025130629</c:v>
                </c:pt>
                <c:pt idx="3848">
                  <c:v>95.770092062702162</c:v>
                </c:pt>
                <c:pt idx="3849">
                  <c:v>95.794973874098034</c:v>
                </c:pt>
                <c:pt idx="3850">
                  <c:v>95.819855685493906</c:v>
                </c:pt>
                <c:pt idx="3851">
                  <c:v>95.844737496889778</c:v>
                </c:pt>
                <c:pt idx="3852">
                  <c:v>95.86961930828565</c:v>
                </c:pt>
                <c:pt idx="3853">
                  <c:v>95.894501119681507</c:v>
                </c:pt>
                <c:pt idx="3854">
                  <c:v>95.919382931077379</c:v>
                </c:pt>
                <c:pt idx="3855">
                  <c:v>95.944264742473251</c:v>
                </c:pt>
                <c:pt idx="3856">
                  <c:v>95.969146553869123</c:v>
                </c:pt>
                <c:pt idx="3857">
                  <c:v>95.994028365264995</c:v>
                </c:pt>
                <c:pt idx="3858">
                  <c:v>96.018910176660867</c:v>
                </c:pt>
                <c:pt idx="3859">
                  <c:v>96.043791988056725</c:v>
                </c:pt>
                <c:pt idx="3860">
                  <c:v>96.068673799452597</c:v>
                </c:pt>
                <c:pt idx="3861">
                  <c:v>96.093555610848469</c:v>
                </c:pt>
                <c:pt idx="3862">
                  <c:v>96.118437422244341</c:v>
                </c:pt>
                <c:pt idx="3863">
                  <c:v>96.143319233640213</c:v>
                </c:pt>
                <c:pt idx="3864">
                  <c:v>96.168201045036085</c:v>
                </c:pt>
                <c:pt idx="3865">
                  <c:v>96.193082856431943</c:v>
                </c:pt>
                <c:pt idx="3866">
                  <c:v>96.217964667827815</c:v>
                </c:pt>
                <c:pt idx="3867">
                  <c:v>96.242846479223687</c:v>
                </c:pt>
                <c:pt idx="3868">
                  <c:v>96.267728290619559</c:v>
                </c:pt>
                <c:pt idx="3869">
                  <c:v>96.292610102015431</c:v>
                </c:pt>
                <c:pt idx="3870">
                  <c:v>96.317491913411303</c:v>
                </c:pt>
                <c:pt idx="3871">
                  <c:v>96.34237372480716</c:v>
                </c:pt>
                <c:pt idx="3872">
                  <c:v>96.367255536203032</c:v>
                </c:pt>
                <c:pt idx="3873">
                  <c:v>96.392137347598904</c:v>
                </c:pt>
                <c:pt idx="3874">
                  <c:v>96.417019158994776</c:v>
                </c:pt>
                <c:pt idx="3875">
                  <c:v>96.441900970390648</c:v>
                </c:pt>
                <c:pt idx="3876">
                  <c:v>96.466782781786506</c:v>
                </c:pt>
                <c:pt idx="3877">
                  <c:v>96.491664593182378</c:v>
                </c:pt>
                <c:pt idx="3878">
                  <c:v>96.51654640457825</c:v>
                </c:pt>
                <c:pt idx="3879">
                  <c:v>96.541428215974122</c:v>
                </c:pt>
                <c:pt idx="3880">
                  <c:v>96.566310027369994</c:v>
                </c:pt>
                <c:pt idx="3881">
                  <c:v>96.591191838765866</c:v>
                </c:pt>
                <c:pt idx="3882">
                  <c:v>96.616073650161724</c:v>
                </c:pt>
                <c:pt idx="3883">
                  <c:v>96.640955461557596</c:v>
                </c:pt>
                <c:pt idx="3884">
                  <c:v>96.665837272953468</c:v>
                </c:pt>
                <c:pt idx="3885">
                  <c:v>96.69071908434934</c:v>
                </c:pt>
                <c:pt idx="3886">
                  <c:v>96.715600895745212</c:v>
                </c:pt>
                <c:pt idx="3887">
                  <c:v>96.740482707141084</c:v>
                </c:pt>
                <c:pt idx="3888">
                  <c:v>96.765364518536941</c:v>
                </c:pt>
                <c:pt idx="3889">
                  <c:v>96.790246329932813</c:v>
                </c:pt>
                <c:pt idx="3890">
                  <c:v>96.815128141328685</c:v>
                </c:pt>
                <c:pt idx="3891">
                  <c:v>96.840009952724557</c:v>
                </c:pt>
                <c:pt idx="3892">
                  <c:v>96.864891764120429</c:v>
                </c:pt>
                <c:pt idx="3893">
                  <c:v>96.889773575516301</c:v>
                </c:pt>
                <c:pt idx="3894">
                  <c:v>96.914655386912159</c:v>
                </c:pt>
                <c:pt idx="3895">
                  <c:v>96.939537198308031</c:v>
                </c:pt>
                <c:pt idx="3896">
                  <c:v>96.964419009703903</c:v>
                </c:pt>
                <c:pt idx="3897">
                  <c:v>96.989300821099775</c:v>
                </c:pt>
                <c:pt idx="3898">
                  <c:v>97.014182632495647</c:v>
                </c:pt>
                <c:pt idx="3899">
                  <c:v>97.039064443891519</c:v>
                </c:pt>
                <c:pt idx="3900">
                  <c:v>97.063946255287377</c:v>
                </c:pt>
                <c:pt idx="3901">
                  <c:v>97.088828066683249</c:v>
                </c:pt>
                <c:pt idx="3902">
                  <c:v>97.113709878079121</c:v>
                </c:pt>
                <c:pt idx="3903">
                  <c:v>97.138591689474993</c:v>
                </c:pt>
                <c:pt idx="3904">
                  <c:v>97.163473500870865</c:v>
                </c:pt>
                <c:pt idx="3905">
                  <c:v>97.188355312266722</c:v>
                </c:pt>
                <c:pt idx="3906">
                  <c:v>97.213237123662594</c:v>
                </c:pt>
                <c:pt idx="3907">
                  <c:v>97.238118935058466</c:v>
                </c:pt>
                <c:pt idx="3908">
                  <c:v>97.263000746454338</c:v>
                </c:pt>
                <c:pt idx="3909">
                  <c:v>97.28788255785021</c:v>
                </c:pt>
                <c:pt idx="3910">
                  <c:v>97.312764369246082</c:v>
                </c:pt>
                <c:pt idx="3911">
                  <c:v>97.33764618064194</c:v>
                </c:pt>
                <c:pt idx="3912">
                  <c:v>97.362527992037812</c:v>
                </c:pt>
                <c:pt idx="3913">
                  <c:v>97.387409803433684</c:v>
                </c:pt>
                <c:pt idx="3914">
                  <c:v>97.412291614829556</c:v>
                </c:pt>
                <c:pt idx="3915">
                  <c:v>97.437173426225428</c:v>
                </c:pt>
                <c:pt idx="3916">
                  <c:v>97.4620552376213</c:v>
                </c:pt>
                <c:pt idx="3917">
                  <c:v>97.486937049017158</c:v>
                </c:pt>
                <c:pt idx="3918">
                  <c:v>97.51181886041303</c:v>
                </c:pt>
                <c:pt idx="3919">
                  <c:v>97.536700671808902</c:v>
                </c:pt>
                <c:pt idx="3920">
                  <c:v>97.561582483204774</c:v>
                </c:pt>
                <c:pt idx="3921">
                  <c:v>97.586464294600646</c:v>
                </c:pt>
                <c:pt idx="3922">
                  <c:v>97.611346105996518</c:v>
                </c:pt>
                <c:pt idx="3923">
                  <c:v>97.636227917392375</c:v>
                </c:pt>
                <c:pt idx="3924">
                  <c:v>97.661109728788247</c:v>
                </c:pt>
                <c:pt idx="3925">
                  <c:v>97.685991540184119</c:v>
                </c:pt>
                <c:pt idx="3926">
                  <c:v>97.710873351579991</c:v>
                </c:pt>
                <c:pt idx="3927">
                  <c:v>97.735755162975863</c:v>
                </c:pt>
                <c:pt idx="3928">
                  <c:v>97.760636974371735</c:v>
                </c:pt>
                <c:pt idx="3929">
                  <c:v>97.785518785767607</c:v>
                </c:pt>
                <c:pt idx="3930">
                  <c:v>97.810400597163465</c:v>
                </c:pt>
                <c:pt idx="3931">
                  <c:v>97.835282408559337</c:v>
                </c:pt>
                <c:pt idx="3932">
                  <c:v>97.860164219955209</c:v>
                </c:pt>
                <c:pt idx="3933">
                  <c:v>97.885046031351081</c:v>
                </c:pt>
                <c:pt idx="3934">
                  <c:v>97.909927842746953</c:v>
                </c:pt>
                <c:pt idx="3935">
                  <c:v>97.934809654142825</c:v>
                </c:pt>
                <c:pt idx="3936">
                  <c:v>97.959691465538697</c:v>
                </c:pt>
                <c:pt idx="3937">
                  <c:v>97.984573276934555</c:v>
                </c:pt>
                <c:pt idx="3938">
                  <c:v>98.009455088330427</c:v>
                </c:pt>
                <c:pt idx="3939">
                  <c:v>98.034336899726298</c:v>
                </c:pt>
                <c:pt idx="3940">
                  <c:v>98.05921871112217</c:v>
                </c:pt>
                <c:pt idx="3941">
                  <c:v>98.084100522518042</c:v>
                </c:pt>
                <c:pt idx="3942">
                  <c:v>98.108982333913914</c:v>
                </c:pt>
                <c:pt idx="3943">
                  <c:v>98.133864145309786</c:v>
                </c:pt>
                <c:pt idx="3944">
                  <c:v>98.158745956705644</c:v>
                </c:pt>
                <c:pt idx="3945">
                  <c:v>98.183627768101516</c:v>
                </c:pt>
                <c:pt idx="3946">
                  <c:v>98.208509579497388</c:v>
                </c:pt>
                <c:pt idx="3947">
                  <c:v>98.23339139089326</c:v>
                </c:pt>
                <c:pt idx="3948">
                  <c:v>98.258273202289132</c:v>
                </c:pt>
                <c:pt idx="3949">
                  <c:v>98.283155013685004</c:v>
                </c:pt>
                <c:pt idx="3950">
                  <c:v>98.308036825080876</c:v>
                </c:pt>
                <c:pt idx="3951">
                  <c:v>98.332918636476734</c:v>
                </c:pt>
                <c:pt idx="3952">
                  <c:v>98.357800447872606</c:v>
                </c:pt>
                <c:pt idx="3953">
                  <c:v>98.382682259268478</c:v>
                </c:pt>
                <c:pt idx="3954">
                  <c:v>98.40756407066435</c:v>
                </c:pt>
                <c:pt idx="3955">
                  <c:v>98.432445882060222</c:v>
                </c:pt>
                <c:pt idx="3956">
                  <c:v>98.457327693456094</c:v>
                </c:pt>
                <c:pt idx="3957">
                  <c:v>98.482209504851966</c:v>
                </c:pt>
                <c:pt idx="3958">
                  <c:v>98.507091316247823</c:v>
                </c:pt>
                <c:pt idx="3959">
                  <c:v>98.531973127643695</c:v>
                </c:pt>
                <c:pt idx="3960">
                  <c:v>98.556854939039567</c:v>
                </c:pt>
                <c:pt idx="3961">
                  <c:v>98.581736750435439</c:v>
                </c:pt>
                <c:pt idx="3962">
                  <c:v>98.606618561831311</c:v>
                </c:pt>
                <c:pt idx="3963">
                  <c:v>98.631500373227169</c:v>
                </c:pt>
                <c:pt idx="3964">
                  <c:v>98.656382184623041</c:v>
                </c:pt>
                <c:pt idx="3965">
                  <c:v>98.681263996018913</c:v>
                </c:pt>
                <c:pt idx="3966">
                  <c:v>98.706145807414785</c:v>
                </c:pt>
                <c:pt idx="3967">
                  <c:v>98.731027618810657</c:v>
                </c:pt>
                <c:pt idx="3968">
                  <c:v>98.755909430206529</c:v>
                </c:pt>
                <c:pt idx="3969">
                  <c:v>98.780791241602387</c:v>
                </c:pt>
                <c:pt idx="3970">
                  <c:v>98.805673052998259</c:v>
                </c:pt>
                <c:pt idx="3971">
                  <c:v>98.830554864394131</c:v>
                </c:pt>
                <c:pt idx="3972">
                  <c:v>98.855436675790003</c:v>
                </c:pt>
                <c:pt idx="3973">
                  <c:v>98.880318487185875</c:v>
                </c:pt>
                <c:pt idx="3974">
                  <c:v>98.905200298581747</c:v>
                </c:pt>
                <c:pt idx="3975">
                  <c:v>98.930082109977604</c:v>
                </c:pt>
                <c:pt idx="3976">
                  <c:v>98.954963921373476</c:v>
                </c:pt>
                <c:pt idx="3977">
                  <c:v>98.979845732769348</c:v>
                </c:pt>
                <c:pt idx="3978">
                  <c:v>99.00472754416522</c:v>
                </c:pt>
                <c:pt idx="3979">
                  <c:v>99.029609355561092</c:v>
                </c:pt>
                <c:pt idx="3980">
                  <c:v>99.054491166956964</c:v>
                </c:pt>
                <c:pt idx="3981">
                  <c:v>99.079372978352822</c:v>
                </c:pt>
                <c:pt idx="3982">
                  <c:v>99.104254789748694</c:v>
                </c:pt>
                <c:pt idx="3983">
                  <c:v>99.129136601144566</c:v>
                </c:pt>
                <c:pt idx="3984">
                  <c:v>99.154018412540438</c:v>
                </c:pt>
                <c:pt idx="3985">
                  <c:v>99.17890022393631</c:v>
                </c:pt>
                <c:pt idx="3986">
                  <c:v>99.203782035332182</c:v>
                </c:pt>
                <c:pt idx="3987">
                  <c:v>99.22866384672804</c:v>
                </c:pt>
                <c:pt idx="3988">
                  <c:v>99.253545658123912</c:v>
                </c:pt>
                <c:pt idx="3989">
                  <c:v>99.278427469519784</c:v>
                </c:pt>
                <c:pt idx="3990">
                  <c:v>99.303309280915656</c:v>
                </c:pt>
                <c:pt idx="3991">
                  <c:v>99.328191092311528</c:v>
                </c:pt>
                <c:pt idx="3992">
                  <c:v>99.353072903707385</c:v>
                </c:pt>
                <c:pt idx="3993">
                  <c:v>99.377954715103257</c:v>
                </c:pt>
                <c:pt idx="3994">
                  <c:v>99.402836526499129</c:v>
                </c:pt>
                <c:pt idx="3995">
                  <c:v>99.427718337895001</c:v>
                </c:pt>
                <c:pt idx="3996">
                  <c:v>99.452600149290873</c:v>
                </c:pt>
                <c:pt idx="3997">
                  <c:v>99.477481960686745</c:v>
                </c:pt>
                <c:pt idx="3998">
                  <c:v>99.502363772082603</c:v>
                </c:pt>
                <c:pt idx="3999">
                  <c:v>99.527245583478475</c:v>
                </c:pt>
                <c:pt idx="4000">
                  <c:v>99.552127394874347</c:v>
                </c:pt>
                <c:pt idx="4001">
                  <c:v>99.577009206270219</c:v>
                </c:pt>
                <c:pt idx="4002">
                  <c:v>99.601891017666091</c:v>
                </c:pt>
                <c:pt idx="4003">
                  <c:v>99.626772829061963</c:v>
                </c:pt>
                <c:pt idx="4004">
                  <c:v>99.651654640457821</c:v>
                </c:pt>
                <c:pt idx="4005">
                  <c:v>99.676536451853693</c:v>
                </c:pt>
                <c:pt idx="4006">
                  <c:v>99.701418263249565</c:v>
                </c:pt>
                <c:pt idx="4007">
                  <c:v>99.726300074645437</c:v>
                </c:pt>
                <c:pt idx="4008">
                  <c:v>99.751181886041309</c:v>
                </c:pt>
                <c:pt idx="4009">
                  <c:v>99.776063697437181</c:v>
                </c:pt>
                <c:pt idx="4010">
                  <c:v>99.800945508833038</c:v>
                </c:pt>
                <c:pt idx="4011">
                  <c:v>99.82582732022891</c:v>
                </c:pt>
                <c:pt idx="4012">
                  <c:v>99.850709131624782</c:v>
                </c:pt>
                <c:pt idx="4013">
                  <c:v>99.875590943020654</c:v>
                </c:pt>
                <c:pt idx="4014">
                  <c:v>99.900472754416526</c:v>
                </c:pt>
                <c:pt idx="4015">
                  <c:v>99.925354565812398</c:v>
                </c:pt>
                <c:pt idx="4016">
                  <c:v>99.950236377208256</c:v>
                </c:pt>
                <c:pt idx="4017">
                  <c:v>99.975118188604128</c:v>
                </c:pt>
              </c:numCache>
            </c:numRef>
          </c:xVal>
          <c:yVal>
            <c:numRef>
              <c:f>'FDCs from hourly'!$B$3:$B$4020</c:f>
              <c:numCache>
                <c:formatCode>General</c:formatCode>
                <c:ptCount val="4018"/>
                <c:pt idx="0">
                  <c:v>7.9118647083333329</c:v>
                </c:pt>
                <c:pt idx="1">
                  <c:v>7.7476375249999991</c:v>
                </c:pt>
                <c:pt idx="2">
                  <c:v>7.6886378750000004</c:v>
                </c:pt>
                <c:pt idx="3">
                  <c:v>5.8746246666666657</c:v>
                </c:pt>
                <c:pt idx="4">
                  <c:v>5.1336826416666677</c:v>
                </c:pt>
                <c:pt idx="5">
                  <c:v>5.0996335041666665</c:v>
                </c:pt>
                <c:pt idx="6">
                  <c:v>4.9818796958333333</c:v>
                </c:pt>
                <c:pt idx="7">
                  <c:v>4.7868023708333336</c:v>
                </c:pt>
                <c:pt idx="8">
                  <c:v>4.6417358333333327</c:v>
                </c:pt>
                <c:pt idx="9">
                  <c:v>4.6389260999999999</c:v>
                </c:pt>
                <c:pt idx="10">
                  <c:v>4.5735999541666663</c:v>
                </c:pt>
                <c:pt idx="11">
                  <c:v>4.4383904999999988</c:v>
                </c:pt>
                <c:pt idx="12">
                  <c:v>4.1687570000000003</c:v>
                </c:pt>
                <c:pt idx="13">
                  <c:v>4.0413517916666661</c:v>
                </c:pt>
                <c:pt idx="14">
                  <c:v>3.9668833083333328</c:v>
                </c:pt>
                <c:pt idx="15">
                  <c:v>3.9230993041666662</c:v>
                </c:pt>
                <c:pt idx="16">
                  <c:v>3.8918566875000007</c:v>
                </c:pt>
                <c:pt idx="17">
                  <c:v>3.7559515416666662</c:v>
                </c:pt>
                <c:pt idx="18">
                  <c:v>3.7461402208333339</c:v>
                </c:pt>
                <c:pt idx="19">
                  <c:v>3.7403000833333331</c:v>
                </c:pt>
                <c:pt idx="20">
                  <c:v>3.571008583333334</c:v>
                </c:pt>
                <c:pt idx="21">
                  <c:v>3.5334444583333338</c:v>
                </c:pt>
                <c:pt idx="22">
                  <c:v>3.4838305750000003</c:v>
                </c:pt>
                <c:pt idx="23">
                  <c:v>3.4833577291666669</c:v>
                </c:pt>
                <c:pt idx="24">
                  <c:v>3.3479173708333332</c:v>
                </c:pt>
                <c:pt idx="25">
                  <c:v>3.2813406624999999</c:v>
                </c:pt>
                <c:pt idx="26">
                  <c:v>3.2606581541666668</c:v>
                </c:pt>
                <c:pt idx="27">
                  <c:v>3.2552556624999993</c:v>
                </c:pt>
                <c:pt idx="28">
                  <c:v>3.2487167916666668</c:v>
                </c:pt>
                <c:pt idx="29">
                  <c:v>3.1473161041666664</c:v>
                </c:pt>
                <c:pt idx="30">
                  <c:v>3.1188512333333329</c:v>
                </c:pt>
                <c:pt idx="31">
                  <c:v>3.1073759375000001</c:v>
                </c:pt>
                <c:pt idx="32">
                  <c:v>3.095040791666666</c:v>
                </c:pt>
                <c:pt idx="33">
                  <c:v>3.0832753541666662</c:v>
                </c:pt>
                <c:pt idx="34">
                  <c:v>3.0756503291666664</c:v>
                </c:pt>
                <c:pt idx="35">
                  <c:v>3.0577827458333329</c:v>
                </c:pt>
                <c:pt idx="36">
                  <c:v>2.9722286624999992</c:v>
                </c:pt>
                <c:pt idx="37">
                  <c:v>2.9464465</c:v>
                </c:pt>
                <c:pt idx="38">
                  <c:v>2.9012503499999993</c:v>
                </c:pt>
                <c:pt idx="39">
                  <c:v>2.8895749166666671</c:v>
                </c:pt>
                <c:pt idx="40">
                  <c:v>2.8773919499999998</c:v>
                </c:pt>
                <c:pt idx="41">
                  <c:v>2.8704597041666671</c:v>
                </c:pt>
                <c:pt idx="42">
                  <c:v>2.8364213583333329</c:v>
                </c:pt>
                <c:pt idx="43">
                  <c:v>2.8204184833333339</c:v>
                </c:pt>
                <c:pt idx="44">
                  <c:v>2.797612108333333</c:v>
                </c:pt>
                <c:pt idx="45">
                  <c:v>2.7590748625000003</c:v>
                </c:pt>
                <c:pt idx="46">
                  <c:v>2.7581852916666665</c:v>
                </c:pt>
                <c:pt idx="47">
                  <c:v>2.7565220291666659</c:v>
                </c:pt>
                <c:pt idx="48">
                  <c:v>2.7540609583333331</c:v>
                </c:pt>
                <c:pt idx="49">
                  <c:v>2.7146918208333335</c:v>
                </c:pt>
                <c:pt idx="50">
                  <c:v>2.6936031749999998</c:v>
                </c:pt>
                <c:pt idx="51">
                  <c:v>2.6907571666666663</c:v>
                </c:pt>
                <c:pt idx="52">
                  <c:v>2.6759234000000003</c:v>
                </c:pt>
                <c:pt idx="53">
                  <c:v>2.6285190208333331</c:v>
                </c:pt>
                <c:pt idx="54">
                  <c:v>2.6283371291666664</c:v>
                </c:pt>
                <c:pt idx="55">
                  <c:v>2.6086678749999996</c:v>
                </c:pt>
                <c:pt idx="56">
                  <c:v>2.6051412666666667</c:v>
                </c:pt>
                <c:pt idx="57">
                  <c:v>2.5933465541666667</c:v>
                </c:pt>
                <c:pt idx="58">
                  <c:v>2.5832356666666665</c:v>
                </c:pt>
                <c:pt idx="59">
                  <c:v>2.5773645583333331</c:v>
                </c:pt>
                <c:pt idx="60">
                  <c:v>2.5442840375000002</c:v>
                </c:pt>
                <c:pt idx="61">
                  <c:v>2.5407434541666665</c:v>
                </c:pt>
                <c:pt idx="62">
                  <c:v>2.5287341666666667</c:v>
                </c:pt>
                <c:pt idx="63">
                  <c:v>2.4975291625000002</c:v>
                </c:pt>
                <c:pt idx="64">
                  <c:v>2.4897248958333331</c:v>
                </c:pt>
                <c:pt idx="65">
                  <c:v>2.4781559125000001</c:v>
                </c:pt>
                <c:pt idx="66">
                  <c:v>2.4691704166666666</c:v>
                </c:pt>
                <c:pt idx="67">
                  <c:v>2.4672895333333327</c:v>
                </c:pt>
                <c:pt idx="68">
                  <c:v>2.4503913916666664</c:v>
                </c:pt>
                <c:pt idx="69">
                  <c:v>2.413731166666667</c:v>
                </c:pt>
                <c:pt idx="70">
                  <c:v>2.4092009416666662</c:v>
                </c:pt>
                <c:pt idx="71">
                  <c:v>2.4062851708333337</c:v>
                </c:pt>
                <c:pt idx="72">
                  <c:v>2.4021151624999999</c:v>
                </c:pt>
                <c:pt idx="73">
                  <c:v>2.3933320916666663</c:v>
                </c:pt>
                <c:pt idx="74">
                  <c:v>2.391522866666667</c:v>
                </c:pt>
                <c:pt idx="75">
                  <c:v>2.3757584291666674</c:v>
                </c:pt>
                <c:pt idx="76">
                  <c:v>2.3696074583333329</c:v>
                </c:pt>
                <c:pt idx="77">
                  <c:v>2.366734029166667</c:v>
                </c:pt>
                <c:pt idx="78">
                  <c:v>2.3637935416666669</c:v>
                </c:pt>
                <c:pt idx="79">
                  <c:v>2.3609772958333335</c:v>
                </c:pt>
                <c:pt idx="80">
                  <c:v>2.3547865125</c:v>
                </c:pt>
                <c:pt idx="81">
                  <c:v>2.3439141375000001</c:v>
                </c:pt>
                <c:pt idx="82">
                  <c:v>2.3395079208333334</c:v>
                </c:pt>
                <c:pt idx="83">
                  <c:v>2.3385827083333326</c:v>
                </c:pt>
                <c:pt idx="84">
                  <c:v>2.3353309416666668</c:v>
                </c:pt>
                <c:pt idx="85">
                  <c:v>2.3272654624999998</c:v>
                </c:pt>
                <c:pt idx="86">
                  <c:v>2.3263401291666663</c:v>
                </c:pt>
                <c:pt idx="87">
                  <c:v>2.3085356833333335</c:v>
                </c:pt>
                <c:pt idx="88">
                  <c:v>2.3009696208333335</c:v>
                </c:pt>
                <c:pt idx="89">
                  <c:v>2.2911352000000003</c:v>
                </c:pt>
                <c:pt idx="90">
                  <c:v>2.2793941666666671</c:v>
                </c:pt>
                <c:pt idx="91">
                  <c:v>2.2717076999999994</c:v>
                </c:pt>
                <c:pt idx="92">
                  <c:v>2.2419810833333336</c:v>
                </c:pt>
                <c:pt idx="93">
                  <c:v>2.2310831666666666</c:v>
                </c:pt>
                <c:pt idx="94">
                  <c:v>2.2288719874999998</c:v>
                </c:pt>
                <c:pt idx="95">
                  <c:v>2.2257359124999998</c:v>
                </c:pt>
                <c:pt idx="96">
                  <c:v>2.2177818208333329</c:v>
                </c:pt>
                <c:pt idx="97">
                  <c:v>2.2117225125000002</c:v>
                </c:pt>
                <c:pt idx="98">
                  <c:v>2.2090260874999998</c:v>
                </c:pt>
                <c:pt idx="99">
                  <c:v>2.1915097708333335</c:v>
                </c:pt>
                <c:pt idx="100">
                  <c:v>2.1747607083333333</c:v>
                </c:pt>
                <c:pt idx="101">
                  <c:v>2.1682274291666666</c:v>
                </c:pt>
                <c:pt idx="102">
                  <c:v>2.1637014666666663</c:v>
                </c:pt>
                <c:pt idx="103">
                  <c:v>2.1613816541666666</c:v>
                </c:pt>
                <c:pt idx="104">
                  <c:v>2.1534965041666667</c:v>
                </c:pt>
                <c:pt idx="105">
                  <c:v>2.1496240166666669</c:v>
                </c:pt>
                <c:pt idx="106">
                  <c:v>2.1439384625</c:v>
                </c:pt>
                <c:pt idx="107">
                  <c:v>2.1319732916666667</c:v>
                </c:pt>
                <c:pt idx="108">
                  <c:v>2.1174271250000007</c:v>
                </c:pt>
                <c:pt idx="109">
                  <c:v>2.1130907250000002</c:v>
                </c:pt>
                <c:pt idx="110">
                  <c:v>2.1078604583333336</c:v>
                </c:pt>
                <c:pt idx="111">
                  <c:v>2.098518541666667</c:v>
                </c:pt>
                <c:pt idx="112">
                  <c:v>2.0825823750000008</c:v>
                </c:pt>
                <c:pt idx="113">
                  <c:v>2.0768403541666665</c:v>
                </c:pt>
                <c:pt idx="114">
                  <c:v>2.0441086166666671</c:v>
                </c:pt>
                <c:pt idx="115">
                  <c:v>2.0260563499999997</c:v>
                </c:pt>
                <c:pt idx="116">
                  <c:v>2.009241583333333</c:v>
                </c:pt>
                <c:pt idx="117">
                  <c:v>2.0079624250000001</c:v>
                </c:pt>
                <c:pt idx="118">
                  <c:v>1.990958708333334</c:v>
                </c:pt>
                <c:pt idx="119">
                  <c:v>1.9744668750000001</c:v>
                </c:pt>
                <c:pt idx="120">
                  <c:v>1.9554658250000003</c:v>
                </c:pt>
                <c:pt idx="121">
                  <c:v>1.9538444791666667</c:v>
                </c:pt>
                <c:pt idx="122">
                  <c:v>1.9431134041666667</c:v>
                </c:pt>
                <c:pt idx="123">
                  <c:v>1.9415236083333338</c:v>
                </c:pt>
                <c:pt idx="124">
                  <c:v>1.9362932666666668</c:v>
                </c:pt>
                <c:pt idx="125">
                  <c:v>1.9322160583333334</c:v>
                </c:pt>
                <c:pt idx="126">
                  <c:v>1.9303620416666669</c:v>
                </c:pt>
                <c:pt idx="127">
                  <c:v>1.9227623916666665</c:v>
                </c:pt>
                <c:pt idx="128">
                  <c:v>1.9224121291666665</c:v>
                </c:pt>
                <c:pt idx="129">
                  <c:v>1.913081158333334</c:v>
                </c:pt>
                <c:pt idx="130">
                  <c:v>1.9050523375000001</c:v>
                </c:pt>
                <c:pt idx="131">
                  <c:v>1.9015932083333331</c:v>
                </c:pt>
                <c:pt idx="132">
                  <c:v>1.901292179166667</c:v>
                </c:pt>
                <c:pt idx="133">
                  <c:v>1.899385416666667</c:v>
                </c:pt>
                <c:pt idx="134">
                  <c:v>1.8918655000000004</c:v>
                </c:pt>
                <c:pt idx="135">
                  <c:v>1.8597852541666666</c:v>
                </c:pt>
                <c:pt idx="136">
                  <c:v>1.854910525</c:v>
                </c:pt>
                <c:pt idx="137">
                  <c:v>1.850561983333334</c:v>
                </c:pt>
                <c:pt idx="138">
                  <c:v>1.8427327708333336</c:v>
                </c:pt>
                <c:pt idx="139">
                  <c:v>1.8293766749999996</c:v>
                </c:pt>
                <c:pt idx="140">
                  <c:v>1.829280325</c:v>
                </c:pt>
                <c:pt idx="141">
                  <c:v>1.8265845333333328</c:v>
                </c:pt>
                <c:pt idx="142">
                  <c:v>1.8124431750000001</c:v>
                </c:pt>
                <c:pt idx="143">
                  <c:v>1.8119226500000003</c:v>
                </c:pt>
                <c:pt idx="144">
                  <c:v>1.7933883958333334</c:v>
                </c:pt>
                <c:pt idx="145">
                  <c:v>1.7876988916666667</c:v>
                </c:pt>
                <c:pt idx="146">
                  <c:v>1.7851480333333336</c:v>
                </c:pt>
                <c:pt idx="147">
                  <c:v>1.7806061374999997</c:v>
                </c:pt>
                <c:pt idx="148">
                  <c:v>1.7706486375000001</c:v>
                </c:pt>
                <c:pt idx="149">
                  <c:v>1.7700472916666665</c:v>
                </c:pt>
                <c:pt idx="150">
                  <c:v>1.7439482166666667</c:v>
                </c:pt>
                <c:pt idx="151">
                  <c:v>1.7425311250000002</c:v>
                </c:pt>
                <c:pt idx="152">
                  <c:v>1.7348827499999999</c:v>
                </c:pt>
                <c:pt idx="153">
                  <c:v>1.7314259749999998</c:v>
                </c:pt>
                <c:pt idx="154">
                  <c:v>1.7287023791666669</c:v>
                </c:pt>
                <c:pt idx="155">
                  <c:v>1.7230539208333331</c:v>
                </c:pt>
                <c:pt idx="156">
                  <c:v>1.7189410416666666</c:v>
                </c:pt>
                <c:pt idx="157">
                  <c:v>1.7109700916666668</c:v>
                </c:pt>
                <c:pt idx="158">
                  <c:v>1.7084875041666672</c:v>
                </c:pt>
                <c:pt idx="159">
                  <c:v>1.6971509166666661</c:v>
                </c:pt>
                <c:pt idx="160">
                  <c:v>1.6785188458333336</c:v>
                </c:pt>
                <c:pt idx="161">
                  <c:v>1.6753971666666667</c:v>
                </c:pt>
                <c:pt idx="162">
                  <c:v>1.6735887249999999</c:v>
                </c:pt>
                <c:pt idx="163">
                  <c:v>1.6664694041666666</c:v>
                </c:pt>
                <c:pt idx="164">
                  <c:v>1.664287225</c:v>
                </c:pt>
                <c:pt idx="165">
                  <c:v>1.6573749166666667</c:v>
                </c:pt>
                <c:pt idx="166">
                  <c:v>1.6512961666666668</c:v>
                </c:pt>
                <c:pt idx="167">
                  <c:v>1.6501776250000002</c:v>
                </c:pt>
                <c:pt idx="168">
                  <c:v>1.6409778541666664</c:v>
                </c:pt>
                <c:pt idx="169">
                  <c:v>1.6340178375000001</c:v>
                </c:pt>
                <c:pt idx="170">
                  <c:v>1.6312537499999997</c:v>
                </c:pt>
                <c:pt idx="171">
                  <c:v>1.6288897791666666</c:v>
                </c:pt>
                <c:pt idx="172">
                  <c:v>1.623159791666666</c:v>
                </c:pt>
                <c:pt idx="173">
                  <c:v>1.6198566583333334</c:v>
                </c:pt>
                <c:pt idx="174">
                  <c:v>1.6151340041666664</c:v>
                </c:pt>
                <c:pt idx="175">
                  <c:v>1.6131531416666667</c:v>
                </c:pt>
                <c:pt idx="176">
                  <c:v>1.6111266916666667</c:v>
                </c:pt>
                <c:pt idx="177">
                  <c:v>1.6068290416666666</c:v>
                </c:pt>
                <c:pt idx="178">
                  <c:v>1.6034413750000001</c:v>
                </c:pt>
                <c:pt idx="179">
                  <c:v>1.6029327916666665</c:v>
                </c:pt>
                <c:pt idx="180">
                  <c:v>1.6015544291666666</c:v>
                </c:pt>
                <c:pt idx="181">
                  <c:v>1.600961525</c:v>
                </c:pt>
                <c:pt idx="182">
                  <c:v>1.5976913958333334</c:v>
                </c:pt>
                <c:pt idx="183">
                  <c:v>1.5961405541666671</c:v>
                </c:pt>
                <c:pt idx="184">
                  <c:v>1.5903130125</c:v>
                </c:pt>
                <c:pt idx="185">
                  <c:v>1.5869500458333334</c:v>
                </c:pt>
                <c:pt idx="186">
                  <c:v>1.5808306625000001</c:v>
                </c:pt>
                <c:pt idx="187">
                  <c:v>1.578168875</c:v>
                </c:pt>
                <c:pt idx="188">
                  <c:v>1.5780852083333334</c:v>
                </c:pt>
                <c:pt idx="189">
                  <c:v>1.5739606458333331</c:v>
                </c:pt>
                <c:pt idx="190">
                  <c:v>1.5667035916666665</c:v>
                </c:pt>
                <c:pt idx="191">
                  <c:v>1.5544261874999998</c:v>
                </c:pt>
                <c:pt idx="192">
                  <c:v>1.5494690791666665</c:v>
                </c:pt>
                <c:pt idx="193">
                  <c:v>1.5462363333333329</c:v>
                </c:pt>
                <c:pt idx="194">
                  <c:v>1.5435265000000002</c:v>
                </c:pt>
                <c:pt idx="195">
                  <c:v>1.5410449583333332</c:v>
                </c:pt>
                <c:pt idx="196">
                  <c:v>1.5386577083333337</c:v>
                </c:pt>
                <c:pt idx="197">
                  <c:v>1.5368710333333331</c:v>
                </c:pt>
                <c:pt idx="198">
                  <c:v>1.5332848791666669</c:v>
                </c:pt>
                <c:pt idx="199">
                  <c:v>1.5326553041666668</c:v>
                </c:pt>
                <c:pt idx="200">
                  <c:v>1.5302355208333331</c:v>
                </c:pt>
                <c:pt idx="201">
                  <c:v>1.5279482500000003</c:v>
                </c:pt>
                <c:pt idx="202">
                  <c:v>1.5233005333333332</c:v>
                </c:pt>
                <c:pt idx="203">
                  <c:v>1.5207390958333331</c:v>
                </c:pt>
                <c:pt idx="204">
                  <c:v>1.5198860000000003</c:v>
                </c:pt>
                <c:pt idx="205">
                  <c:v>1.5180964166666671</c:v>
                </c:pt>
                <c:pt idx="206">
                  <c:v>1.515535233333333</c:v>
                </c:pt>
                <c:pt idx="207">
                  <c:v>1.5126171666666668</c:v>
                </c:pt>
                <c:pt idx="208">
                  <c:v>1.5065731249999994</c:v>
                </c:pt>
                <c:pt idx="209">
                  <c:v>1.5035309999999997</c:v>
                </c:pt>
                <c:pt idx="210">
                  <c:v>1.4992857125000001</c:v>
                </c:pt>
                <c:pt idx="211">
                  <c:v>1.4986259874999999</c:v>
                </c:pt>
                <c:pt idx="212">
                  <c:v>1.4974614625000002</c:v>
                </c:pt>
                <c:pt idx="213">
                  <c:v>1.496219079166667</c:v>
                </c:pt>
                <c:pt idx="214">
                  <c:v>1.4948943791666667</c:v>
                </c:pt>
                <c:pt idx="215">
                  <c:v>1.4836664124999999</c:v>
                </c:pt>
                <c:pt idx="216">
                  <c:v>1.4830377833333335</c:v>
                </c:pt>
                <c:pt idx="217">
                  <c:v>1.4809006000000002</c:v>
                </c:pt>
                <c:pt idx="218">
                  <c:v>1.4807468958333336</c:v>
                </c:pt>
                <c:pt idx="219">
                  <c:v>1.46545725</c:v>
                </c:pt>
                <c:pt idx="220">
                  <c:v>1.4543449916666666</c:v>
                </c:pt>
                <c:pt idx="221">
                  <c:v>1.4533784166666666</c:v>
                </c:pt>
                <c:pt idx="222">
                  <c:v>1.4480712916666665</c:v>
                </c:pt>
                <c:pt idx="223">
                  <c:v>1.4427423624999998</c:v>
                </c:pt>
                <c:pt idx="224">
                  <c:v>1.4424181125000002</c:v>
                </c:pt>
                <c:pt idx="225">
                  <c:v>1.4388212916666667</c:v>
                </c:pt>
                <c:pt idx="226">
                  <c:v>1.4358003750000001</c:v>
                </c:pt>
                <c:pt idx="227">
                  <c:v>1.4353791583333333</c:v>
                </c:pt>
                <c:pt idx="228">
                  <c:v>1.4334684458333333</c:v>
                </c:pt>
                <c:pt idx="229">
                  <c:v>1.4298562083333335</c:v>
                </c:pt>
                <c:pt idx="230">
                  <c:v>1.4267463458333332</c:v>
                </c:pt>
                <c:pt idx="231">
                  <c:v>1.4260409666666669</c:v>
                </c:pt>
                <c:pt idx="232">
                  <c:v>1.423229125</c:v>
                </c:pt>
                <c:pt idx="233">
                  <c:v>1.4204086583333335</c:v>
                </c:pt>
                <c:pt idx="234">
                  <c:v>1.4197625000000007</c:v>
                </c:pt>
                <c:pt idx="235">
                  <c:v>1.4180690624999999</c:v>
                </c:pt>
                <c:pt idx="236">
                  <c:v>1.4176176250000001</c:v>
                </c:pt>
                <c:pt idx="237">
                  <c:v>1.4134421249999998</c:v>
                </c:pt>
                <c:pt idx="238">
                  <c:v>1.4081390416666666</c:v>
                </c:pt>
                <c:pt idx="239">
                  <c:v>1.4058436291666669</c:v>
                </c:pt>
                <c:pt idx="240">
                  <c:v>1.4057386166666666</c:v>
                </c:pt>
                <c:pt idx="241">
                  <c:v>1.39944315</c:v>
                </c:pt>
                <c:pt idx="242">
                  <c:v>1.3975518416666668</c:v>
                </c:pt>
                <c:pt idx="243">
                  <c:v>1.3931832541666667</c:v>
                </c:pt>
                <c:pt idx="244">
                  <c:v>1.3922070208333335</c:v>
                </c:pt>
                <c:pt idx="245">
                  <c:v>1.3826511333333331</c:v>
                </c:pt>
                <c:pt idx="246">
                  <c:v>1.3817840666666665</c:v>
                </c:pt>
                <c:pt idx="247">
                  <c:v>1.3709715208333331</c:v>
                </c:pt>
                <c:pt idx="248">
                  <c:v>1.3700385833333331</c:v>
                </c:pt>
                <c:pt idx="249">
                  <c:v>1.3671995958333332</c:v>
                </c:pt>
                <c:pt idx="250">
                  <c:v>1.3625374166666664</c:v>
                </c:pt>
                <c:pt idx="251">
                  <c:v>1.3612431083333332</c:v>
                </c:pt>
                <c:pt idx="252">
                  <c:v>1.3611732416666669</c:v>
                </c:pt>
                <c:pt idx="253">
                  <c:v>1.3581343916666666</c:v>
                </c:pt>
                <c:pt idx="254">
                  <c:v>1.3549097083333332</c:v>
                </c:pt>
                <c:pt idx="255">
                  <c:v>1.3528638166666667</c:v>
                </c:pt>
                <c:pt idx="256">
                  <c:v>1.3476571249999998</c:v>
                </c:pt>
                <c:pt idx="257">
                  <c:v>1.3474662750000002</c:v>
                </c:pt>
                <c:pt idx="258">
                  <c:v>1.3474184999999999</c:v>
                </c:pt>
                <c:pt idx="259">
                  <c:v>1.3463418916666667</c:v>
                </c:pt>
                <c:pt idx="260">
                  <c:v>1.3456382458333336</c:v>
                </c:pt>
                <c:pt idx="261">
                  <c:v>1.345300895833333</c:v>
                </c:pt>
                <c:pt idx="262">
                  <c:v>1.3414187083333335</c:v>
                </c:pt>
                <c:pt idx="263">
                  <c:v>1.3393467666666667</c:v>
                </c:pt>
                <c:pt idx="264">
                  <c:v>1.3381956500000001</c:v>
                </c:pt>
                <c:pt idx="265">
                  <c:v>1.3376904125</c:v>
                </c:pt>
                <c:pt idx="266">
                  <c:v>1.3342015</c:v>
                </c:pt>
                <c:pt idx="267">
                  <c:v>1.33330755</c:v>
                </c:pt>
                <c:pt idx="268">
                  <c:v>1.3331203666666667</c:v>
                </c:pt>
                <c:pt idx="269">
                  <c:v>1.3307462624999999</c:v>
                </c:pt>
                <c:pt idx="270">
                  <c:v>1.3238776333333331</c:v>
                </c:pt>
                <c:pt idx="271">
                  <c:v>1.3218261083333336</c:v>
                </c:pt>
                <c:pt idx="272">
                  <c:v>1.3206709583333336</c:v>
                </c:pt>
                <c:pt idx="273">
                  <c:v>1.3196569958333331</c:v>
                </c:pt>
                <c:pt idx="274">
                  <c:v>1.3193124250000001</c:v>
                </c:pt>
                <c:pt idx="275">
                  <c:v>1.3163828499999999</c:v>
                </c:pt>
                <c:pt idx="276">
                  <c:v>1.315613366666667</c:v>
                </c:pt>
                <c:pt idx="277">
                  <c:v>1.3153395958333334</c:v>
                </c:pt>
                <c:pt idx="278">
                  <c:v>1.3143220791666668</c:v>
                </c:pt>
                <c:pt idx="279">
                  <c:v>1.3088686541666668</c:v>
                </c:pt>
                <c:pt idx="280">
                  <c:v>1.3077661208333331</c:v>
                </c:pt>
                <c:pt idx="281">
                  <c:v>1.3074260708333336</c:v>
                </c:pt>
                <c:pt idx="282">
                  <c:v>1.3013654916666668</c:v>
                </c:pt>
                <c:pt idx="283">
                  <c:v>1.3002425124999999</c:v>
                </c:pt>
                <c:pt idx="284">
                  <c:v>1.2939774458333333</c:v>
                </c:pt>
                <c:pt idx="285">
                  <c:v>1.2938955249999997</c:v>
                </c:pt>
                <c:pt idx="286">
                  <c:v>1.2877288666666664</c:v>
                </c:pt>
                <c:pt idx="287">
                  <c:v>1.2837837291666667</c:v>
                </c:pt>
                <c:pt idx="288">
                  <c:v>1.2811765833333333</c:v>
                </c:pt>
                <c:pt idx="289">
                  <c:v>1.2786783333333334</c:v>
                </c:pt>
                <c:pt idx="290">
                  <c:v>1.2770466125</c:v>
                </c:pt>
                <c:pt idx="291">
                  <c:v>1.2705459083333333</c:v>
                </c:pt>
                <c:pt idx="292">
                  <c:v>1.2691352500000002</c:v>
                </c:pt>
                <c:pt idx="293">
                  <c:v>1.2686852583333332</c:v>
                </c:pt>
                <c:pt idx="294">
                  <c:v>1.2673332000000002</c:v>
                </c:pt>
                <c:pt idx="295">
                  <c:v>1.2667014124999996</c:v>
                </c:pt>
                <c:pt idx="296">
                  <c:v>1.2630527916666667</c:v>
                </c:pt>
                <c:pt idx="297">
                  <c:v>1.2599314333333334</c:v>
                </c:pt>
                <c:pt idx="298">
                  <c:v>1.2584217541666671</c:v>
                </c:pt>
                <c:pt idx="299">
                  <c:v>1.2532958416666669</c:v>
                </c:pt>
                <c:pt idx="300">
                  <c:v>1.2482651624999999</c:v>
                </c:pt>
                <c:pt idx="301">
                  <c:v>1.24774925</c:v>
                </c:pt>
                <c:pt idx="302">
                  <c:v>1.2453062375000001</c:v>
                </c:pt>
                <c:pt idx="303">
                  <c:v>1.2438322916666666</c:v>
                </c:pt>
                <c:pt idx="304">
                  <c:v>1.2424773583333335</c:v>
                </c:pt>
                <c:pt idx="305">
                  <c:v>1.2415566041666668</c:v>
                </c:pt>
                <c:pt idx="306">
                  <c:v>1.2368525374999999</c:v>
                </c:pt>
                <c:pt idx="307">
                  <c:v>1.22949295</c:v>
                </c:pt>
                <c:pt idx="308">
                  <c:v>1.2289591458333338</c:v>
                </c:pt>
                <c:pt idx="309">
                  <c:v>1.2264286291666666</c:v>
                </c:pt>
                <c:pt idx="310">
                  <c:v>1.2216749250000005</c:v>
                </c:pt>
                <c:pt idx="311">
                  <c:v>1.217649875</c:v>
                </c:pt>
                <c:pt idx="312">
                  <c:v>1.2133673666666664</c:v>
                </c:pt>
                <c:pt idx="313">
                  <c:v>1.2125327916666666</c:v>
                </c:pt>
                <c:pt idx="314">
                  <c:v>1.2123363749999998</c:v>
                </c:pt>
                <c:pt idx="315">
                  <c:v>1.2072212499999997</c:v>
                </c:pt>
                <c:pt idx="316">
                  <c:v>1.2052448375000002</c:v>
                </c:pt>
                <c:pt idx="317">
                  <c:v>1.2052198375000003</c:v>
                </c:pt>
                <c:pt idx="318">
                  <c:v>1.2052105499999999</c:v>
                </c:pt>
                <c:pt idx="319">
                  <c:v>1.2008583749999999</c:v>
                </c:pt>
                <c:pt idx="320">
                  <c:v>1.1987087333333335</c:v>
                </c:pt>
                <c:pt idx="321">
                  <c:v>1.1972404333333335</c:v>
                </c:pt>
                <c:pt idx="322">
                  <c:v>1.1955791958333337</c:v>
                </c:pt>
                <c:pt idx="323">
                  <c:v>1.1942549166666667</c:v>
                </c:pt>
                <c:pt idx="324">
                  <c:v>1.1941447041666666</c:v>
                </c:pt>
                <c:pt idx="325">
                  <c:v>1.1924900041666666</c:v>
                </c:pt>
                <c:pt idx="326">
                  <c:v>1.1912619</c:v>
                </c:pt>
                <c:pt idx="327">
                  <c:v>1.1882896749999998</c:v>
                </c:pt>
                <c:pt idx="328">
                  <c:v>1.1875716833333334</c:v>
                </c:pt>
                <c:pt idx="329">
                  <c:v>1.1793701624999999</c:v>
                </c:pt>
                <c:pt idx="330">
                  <c:v>1.1792359958333332</c:v>
                </c:pt>
                <c:pt idx="331">
                  <c:v>1.1781854166666663</c:v>
                </c:pt>
                <c:pt idx="332">
                  <c:v>1.1781186375000001</c:v>
                </c:pt>
                <c:pt idx="333">
                  <c:v>1.1741616541666666</c:v>
                </c:pt>
                <c:pt idx="334">
                  <c:v>1.1698055416666666</c:v>
                </c:pt>
                <c:pt idx="335">
                  <c:v>1.1676768708333334</c:v>
                </c:pt>
                <c:pt idx="336">
                  <c:v>1.1653223333333333</c:v>
                </c:pt>
                <c:pt idx="337">
                  <c:v>1.1650350125</c:v>
                </c:pt>
                <c:pt idx="338">
                  <c:v>1.1637783416666663</c:v>
                </c:pt>
                <c:pt idx="339">
                  <c:v>1.1627561249999998</c:v>
                </c:pt>
                <c:pt idx="340">
                  <c:v>1.1620799499999999</c:v>
                </c:pt>
                <c:pt idx="341">
                  <c:v>1.1592612666666666</c:v>
                </c:pt>
                <c:pt idx="342">
                  <c:v>1.1551944000000001</c:v>
                </c:pt>
                <c:pt idx="343">
                  <c:v>1.1551303708333334</c:v>
                </c:pt>
                <c:pt idx="344">
                  <c:v>1.1549768625000001</c:v>
                </c:pt>
                <c:pt idx="345">
                  <c:v>1.1545975208333334</c:v>
                </c:pt>
                <c:pt idx="346">
                  <c:v>1.1545360291666666</c:v>
                </c:pt>
                <c:pt idx="347">
                  <c:v>1.1538818291666664</c:v>
                </c:pt>
                <c:pt idx="348">
                  <c:v>1.1519305666666668</c:v>
                </c:pt>
                <c:pt idx="349">
                  <c:v>1.1509635958333331</c:v>
                </c:pt>
                <c:pt idx="350">
                  <c:v>1.1497960083333336</c:v>
                </c:pt>
                <c:pt idx="351">
                  <c:v>1.1496367833333332</c:v>
                </c:pt>
                <c:pt idx="352">
                  <c:v>1.1485226708333334</c:v>
                </c:pt>
                <c:pt idx="353">
                  <c:v>1.1476425125</c:v>
                </c:pt>
                <c:pt idx="354">
                  <c:v>1.1467417874999999</c:v>
                </c:pt>
                <c:pt idx="355">
                  <c:v>1.1465397083333333</c:v>
                </c:pt>
                <c:pt idx="356">
                  <c:v>1.1449969291666668</c:v>
                </c:pt>
                <c:pt idx="357">
                  <c:v>1.1439207083333336</c:v>
                </c:pt>
                <c:pt idx="358">
                  <c:v>1.1410000041666668</c:v>
                </c:pt>
                <c:pt idx="359">
                  <c:v>1.1407381125000002</c:v>
                </c:pt>
                <c:pt idx="360">
                  <c:v>1.1354709541666665</c:v>
                </c:pt>
                <c:pt idx="361">
                  <c:v>1.1325347749999999</c:v>
                </c:pt>
                <c:pt idx="362">
                  <c:v>1.1315550333333333</c:v>
                </c:pt>
                <c:pt idx="363">
                  <c:v>1.1297167000000001</c:v>
                </c:pt>
                <c:pt idx="364">
                  <c:v>1.1264974166666668</c:v>
                </c:pt>
                <c:pt idx="365">
                  <c:v>1.1244488749999999</c:v>
                </c:pt>
                <c:pt idx="366">
                  <c:v>1.1225764833333334</c:v>
                </c:pt>
                <c:pt idx="367">
                  <c:v>1.1218096958333332</c:v>
                </c:pt>
                <c:pt idx="368">
                  <c:v>1.1214344083333336</c:v>
                </c:pt>
                <c:pt idx="369">
                  <c:v>1.1205759208333335</c:v>
                </c:pt>
                <c:pt idx="370">
                  <c:v>1.1188611124999996</c:v>
                </c:pt>
                <c:pt idx="371">
                  <c:v>1.1177217875000001</c:v>
                </c:pt>
                <c:pt idx="372">
                  <c:v>1.1176717750000003</c:v>
                </c:pt>
                <c:pt idx="373">
                  <c:v>1.1170693666666667</c:v>
                </c:pt>
                <c:pt idx="374">
                  <c:v>1.1138864333333331</c:v>
                </c:pt>
                <c:pt idx="375">
                  <c:v>1.1131292208333332</c:v>
                </c:pt>
                <c:pt idx="376">
                  <c:v>1.1129164583333333</c:v>
                </c:pt>
                <c:pt idx="377">
                  <c:v>1.1107047749999999</c:v>
                </c:pt>
                <c:pt idx="378">
                  <c:v>1.1084794666666669</c:v>
                </c:pt>
                <c:pt idx="379">
                  <c:v>1.108314054166667</c:v>
                </c:pt>
                <c:pt idx="380">
                  <c:v>1.1055887500000001</c:v>
                </c:pt>
                <c:pt idx="381">
                  <c:v>1.1045435333333333</c:v>
                </c:pt>
                <c:pt idx="382">
                  <c:v>1.102064820833333</c:v>
                </c:pt>
                <c:pt idx="383">
                  <c:v>1.10200695</c:v>
                </c:pt>
                <c:pt idx="384">
                  <c:v>1.1011189541666668</c:v>
                </c:pt>
                <c:pt idx="385">
                  <c:v>1.098534616666667</c:v>
                </c:pt>
                <c:pt idx="386">
                  <c:v>1.0978523958333335</c:v>
                </c:pt>
                <c:pt idx="387">
                  <c:v>1.0974882499999998</c:v>
                </c:pt>
                <c:pt idx="388">
                  <c:v>1.0972366291666666</c:v>
                </c:pt>
                <c:pt idx="389">
                  <c:v>1.0963086916666664</c:v>
                </c:pt>
                <c:pt idx="390">
                  <c:v>1.0936070375000002</c:v>
                </c:pt>
                <c:pt idx="391">
                  <c:v>1.0930358458333334</c:v>
                </c:pt>
                <c:pt idx="392">
                  <c:v>1.0910619416666669</c:v>
                </c:pt>
                <c:pt idx="393">
                  <c:v>1.0886069416666666</c:v>
                </c:pt>
                <c:pt idx="394">
                  <c:v>1.0882498583333331</c:v>
                </c:pt>
                <c:pt idx="395">
                  <c:v>1.0876362458333335</c:v>
                </c:pt>
                <c:pt idx="396">
                  <c:v>1.0865063416666667</c:v>
                </c:pt>
                <c:pt idx="397">
                  <c:v>1.0848489208333334</c:v>
                </c:pt>
                <c:pt idx="398">
                  <c:v>1.0829413000000001</c:v>
                </c:pt>
                <c:pt idx="399">
                  <c:v>1.0796864499999999</c:v>
                </c:pt>
                <c:pt idx="400">
                  <c:v>1.0769542374999999</c:v>
                </c:pt>
                <c:pt idx="401">
                  <c:v>1.0766539041666665</c:v>
                </c:pt>
                <c:pt idx="402">
                  <c:v>1.0753086791666668</c:v>
                </c:pt>
                <c:pt idx="403">
                  <c:v>1.0731376916666668</c:v>
                </c:pt>
                <c:pt idx="404">
                  <c:v>1.0700391125000002</c:v>
                </c:pt>
                <c:pt idx="405">
                  <c:v>1.0699279000000002</c:v>
                </c:pt>
                <c:pt idx="406">
                  <c:v>1.0694904125</c:v>
                </c:pt>
                <c:pt idx="407">
                  <c:v>1.0620640333333333</c:v>
                </c:pt>
                <c:pt idx="408">
                  <c:v>1.0575032</c:v>
                </c:pt>
                <c:pt idx="409">
                  <c:v>1.0554607166666667</c:v>
                </c:pt>
                <c:pt idx="410">
                  <c:v>1.0536470666666664</c:v>
                </c:pt>
                <c:pt idx="411">
                  <c:v>1.0515004208333332</c:v>
                </c:pt>
                <c:pt idx="412">
                  <c:v>1.0505044874999998</c:v>
                </c:pt>
                <c:pt idx="413">
                  <c:v>1.0473884250000001</c:v>
                </c:pt>
                <c:pt idx="414">
                  <c:v>1.047284375</c:v>
                </c:pt>
                <c:pt idx="415">
                  <c:v>1.0459339833333334</c:v>
                </c:pt>
                <c:pt idx="416">
                  <c:v>1.0454543791666666</c:v>
                </c:pt>
                <c:pt idx="417">
                  <c:v>1.0423290833333332</c:v>
                </c:pt>
                <c:pt idx="418">
                  <c:v>1.0420658791666668</c:v>
                </c:pt>
                <c:pt idx="419">
                  <c:v>1.0406825375000002</c:v>
                </c:pt>
                <c:pt idx="420">
                  <c:v>1.0405603125</c:v>
                </c:pt>
                <c:pt idx="421">
                  <c:v>1.0391936833333333</c:v>
                </c:pt>
                <c:pt idx="422">
                  <c:v>1.0363520249999998</c:v>
                </c:pt>
                <c:pt idx="423">
                  <c:v>1.0359812708333329</c:v>
                </c:pt>
                <c:pt idx="424">
                  <c:v>1.0353375791666666</c:v>
                </c:pt>
                <c:pt idx="425">
                  <c:v>1.0344588458333333</c:v>
                </c:pt>
                <c:pt idx="426">
                  <c:v>1.0332941583333335</c:v>
                </c:pt>
                <c:pt idx="427">
                  <c:v>1.0329897041666667</c:v>
                </c:pt>
                <c:pt idx="428">
                  <c:v>1.030099979166667</c:v>
                </c:pt>
                <c:pt idx="429">
                  <c:v>1.0282347125</c:v>
                </c:pt>
                <c:pt idx="430">
                  <c:v>1.0276221541666664</c:v>
                </c:pt>
                <c:pt idx="431">
                  <c:v>1.0262151083333333</c:v>
                </c:pt>
                <c:pt idx="432">
                  <c:v>1.0234103833333335</c:v>
                </c:pt>
                <c:pt idx="433">
                  <c:v>1.0219445791666668</c:v>
                </c:pt>
                <c:pt idx="434">
                  <c:v>1.0209397958333333</c:v>
                </c:pt>
                <c:pt idx="435">
                  <c:v>1.0207199333333334</c:v>
                </c:pt>
                <c:pt idx="436">
                  <c:v>1.0192962458333334</c:v>
                </c:pt>
                <c:pt idx="437">
                  <c:v>1.0190941916666665</c:v>
                </c:pt>
                <c:pt idx="438">
                  <c:v>1.0181294000000003</c:v>
                </c:pt>
                <c:pt idx="439">
                  <c:v>1.0181009291666665</c:v>
                </c:pt>
                <c:pt idx="440">
                  <c:v>1.0178771666666668</c:v>
                </c:pt>
                <c:pt idx="441">
                  <c:v>1.0169374916666665</c:v>
                </c:pt>
                <c:pt idx="442">
                  <c:v>1.0160378625000002</c:v>
                </c:pt>
                <c:pt idx="443">
                  <c:v>1.016009441666667</c:v>
                </c:pt>
                <c:pt idx="444">
                  <c:v>1.0153140166666668</c:v>
                </c:pt>
                <c:pt idx="445">
                  <c:v>1.0151752458333334</c:v>
                </c:pt>
                <c:pt idx="446">
                  <c:v>1.0135227250000001</c:v>
                </c:pt>
                <c:pt idx="447">
                  <c:v>1.0116317749999999</c:v>
                </c:pt>
                <c:pt idx="448">
                  <c:v>1.0098173791666667</c:v>
                </c:pt>
                <c:pt idx="449">
                  <c:v>1.0095219458333335</c:v>
                </c:pt>
                <c:pt idx="450">
                  <c:v>1.0058498791666668</c:v>
                </c:pt>
                <c:pt idx="451">
                  <c:v>1.0033739875000001</c:v>
                </c:pt>
                <c:pt idx="452">
                  <c:v>0.99813531250000009</c:v>
                </c:pt>
                <c:pt idx="453">
                  <c:v>0.99682018333333333</c:v>
                </c:pt>
                <c:pt idx="454">
                  <c:v>0.99532474166666651</c:v>
                </c:pt>
                <c:pt idx="455">
                  <c:v>0.99506507916666687</c:v>
                </c:pt>
                <c:pt idx="456">
                  <c:v>0.99484681250000018</c:v>
                </c:pt>
                <c:pt idx="457">
                  <c:v>0.99423559166666686</c:v>
                </c:pt>
                <c:pt idx="458">
                  <c:v>0.99400844583333325</c:v>
                </c:pt>
                <c:pt idx="459">
                  <c:v>0.98917675833333318</c:v>
                </c:pt>
                <c:pt idx="460">
                  <c:v>0.98791468750000011</c:v>
                </c:pt>
                <c:pt idx="461">
                  <c:v>0.98738753750000008</c:v>
                </c:pt>
                <c:pt idx="462">
                  <c:v>0.98619847083333312</c:v>
                </c:pt>
                <c:pt idx="463">
                  <c:v>0.98589045833333333</c:v>
                </c:pt>
                <c:pt idx="464">
                  <c:v>0.98302950833333336</c:v>
                </c:pt>
                <c:pt idx="465">
                  <c:v>0.9829386874999998</c:v>
                </c:pt>
                <c:pt idx="466">
                  <c:v>0.98242298333333355</c:v>
                </c:pt>
                <c:pt idx="467">
                  <c:v>0.98234061249999993</c:v>
                </c:pt>
                <c:pt idx="468">
                  <c:v>0.9816889666666665</c:v>
                </c:pt>
                <c:pt idx="469">
                  <c:v>0.98099342916666654</c:v>
                </c:pt>
                <c:pt idx="470">
                  <c:v>0.98014452916666661</c:v>
                </c:pt>
                <c:pt idx="471">
                  <c:v>0.97945983749999999</c:v>
                </c:pt>
                <c:pt idx="472">
                  <c:v>0.97930669583333341</c:v>
                </c:pt>
                <c:pt idx="473">
                  <c:v>0.97683424583333334</c:v>
                </c:pt>
                <c:pt idx="474">
                  <c:v>0.97589266250000017</c:v>
                </c:pt>
                <c:pt idx="475">
                  <c:v>0.97518054166666668</c:v>
                </c:pt>
                <c:pt idx="476">
                  <c:v>0.97379922916666672</c:v>
                </c:pt>
                <c:pt idx="477">
                  <c:v>0.97302540000000004</c:v>
                </c:pt>
                <c:pt idx="478">
                  <c:v>0.9699279999999999</c:v>
                </c:pt>
                <c:pt idx="479">
                  <c:v>0.96943362916666687</c:v>
                </c:pt>
                <c:pt idx="480">
                  <c:v>0.96912005416666647</c:v>
                </c:pt>
                <c:pt idx="481">
                  <c:v>0.96686030416666691</c:v>
                </c:pt>
                <c:pt idx="482">
                  <c:v>0.96396888333333319</c:v>
                </c:pt>
                <c:pt idx="483">
                  <c:v>0.96348038333333352</c:v>
                </c:pt>
                <c:pt idx="484">
                  <c:v>0.96331288749999999</c:v>
                </c:pt>
                <c:pt idx="485">
                  <c:v>0.96019428333333334</c:v>
                </c:pt>
                <c:pt idx="486">
                  <c:v>0.95973637083333341</c:v>
                </c:pt>
                <c:pt idx="487">
                  <c:v>0.95763030416666661</c:v>
                </c:pt>
                <c:pt idx="488">
                  <c:v>0.95711667083333329</c:v>
                </c:pt>
                <c:pt idx="489">
                  <c:v>0.95672642500000016</c:v>
                </c:pt>
                <c:pt idx="490">
                  <c:v>0.95608447916666661</c:v>
                </c:pt>
                <c:pt idx="491">
                  <c:v>0.95399322499999994</c:v>
                </c:pt>
                <c:pt idx="492">
                  <c:v>0.95263024166666677</c:v>
                </c:pt>
                <c:pt idx="493">
                  <c:v>0.95185966249999998</c:v>
                </c:pt>
                <c:pt idx="494">
                  <c:v>0.95159028333333329</c:v>
                </c:pt>
                <c:pt idx="495">
                  <c:v>0.95090456249999999</c:v>
                </c:pt>
                <c:pt idx="496">
                  <c:v>0.95051331250000004</c:v>
                </c:pt>
                <c:pt idx="497">
                  <c:v>0.94906588749999987</c:v>
                </c:pt>
                <c:pt idx="498">
                  <c:v>0.94843967916666649</c:v>
                </c:pt>
                <c:pt idx="499">
                  <c:v>0.94822030833333304</c:v>
                </c:pt>
                <c:pt idx="500">
                  <c:v>0.94806602083333325</c:v>
                </c:pt>
                <c:pt idx="501">
                  <c:v>0.94783108333333332</c:v>
                </c:pt>
                <c:pt idx="502">
                  <c:v>0.94720925416666679</c:v>
                </c:pt>
                <c:pt idx="503">
                  <c:v>0.94660424166666657</c:v>
                </c:pt>
                <c:pt idx="504">
                  <c:v>0.94605084583333321</c:v>
                </c:pt>
                <c:pt idx="505">
                  <c:v>0.94555877500000018</c:v>
                </c:pt>
                <c:pt idx="506">
                  <c:v>0.94555048333333336</c:v>
                </c:pt>
                <c:pt idx="507">
                  <c:v>0.94447030833333345</c:v>
                </c:pt>
                <c:pt idx="508">
                  <c:v>0.94398468750000009</c:v>
                </c:pt>
                <c:pt idx="509">
                  <c:v>0.94267735833333355</c:v>
                </c:pt>
                <c:pt idx="510">
                  <c:v>0.94192727499999984</c:v>
                </c:pt>
                <c:pt idx="511">
                  <c:v>0.94034217916666663</c:v>
                </c:pt>
                <c:pt idx="512">
                  <c:v>0.93928813750000018</c:v>
                </c:pt>
                <c:pt idx="513">
                  <c:v>0.9364068333333333</c:v>
                </c:pt>
                <c:pt idx="514">
                  <c:v>0.93640636249999998</c:v>
                </c:pt>
                <c:pt idx="515">
                  <c:v>0.93628597916666667</c:v>
                </c:pt>
                <c:pt idx="516">
                  <c:v>0.93512046250000014</c:v>
                </c:pt>
                <c:pt idx="517">
                  <c:v>0.93499994583333346</c:v>
                </c:pt>
                <c:pt idx="518">
                  <c:v>0.93305459583333317</c:v>
                </c:pt>
                <c:pt idx="519">
                  <c:v>0.93196174166666657</c:v>
                </c:pt>
                <c:pt idx="520">
                  <c:v>0.93179070833333355</c:v>
                </c:pt>
                <c:pt idx="521">
                  <c:v>0.9315520791666666</c:v>
                </c:pt>
                <c:pt idx="522">
                  <c:v>0.93148762500000026</c:v>
                </c:pt>
                <c:pt idx="523">
                  <c:v>0.93066748749999972</c:v>
                </c:pt>
                <c:pt idx="524">
                  <c:v>0.93042541666666656</c:v>
                </c:pt>
                <c:pt idx="525">
                  <c:v>0.9302740458333334</c:v>
                </c:pt>
                <c:pt idx="526">
                  <c:v>0.92737024583333338</c:v>
                </c:pt>
                <c:pt idx="527">
                  <c:v>0.9272035500000001</c:v>
                </c:pt>
                <c:pt idx="528">
                  <c:v>0.92626384166666664</c:v>
                </c:pt>
                <c:pt idx="529">
                  <c:v>0.92351675833333324</c:v>
                </c:pt>
                <c:pt idx="530">
                  <c:v>0.92340424166666668</c:v>
                </c:pt>
                <c:pt idx="531">
                  <c:v>0.91910856249999995</c:v>
                </c:pt>
                <c:pt idx="532">
                  <c:v>0.91878374166666665</c:v>
                </c:pt>
                <c:pt idx="533">
                  <c:v>0.91850942499999999</c:v>
                </c:pt>
                <c:pt idx="534">
                  <c:v>0.91839133333333323</c:v>
                </c:pt>
                <c:pt idx="535">
                  <c:v>0.91816911666666678</c:v>
                </c:pt>
                <c:pt idx="536">
                  <c:v>0.91785784999999998</c:v>
                </c:pt>
                <c:pt idx="537">
                  <c:v>0.91700904583333342</c:v>
                </c:pt>
                <c:pt idx="538">
                  <c:v>0.91517785833333332</c:v>
                </c:pt>
                <c:pt idx="539">
                  <c:v>0.91497796250000007</c:v>
                </c:pt>
                <c:pt idx="540">
                  <c:v>0.91492300000000004</c:v>
                </c:pt>
                <c:pt idx="541">
                  <c:v>0.91484333749999969</c:v>
                </c:pt>
                <c:pt idx="542">
                  <c:v>0.91450441249999992</c:v>
                </c:pt>
                <c:pt idx="543">
                  <c:v>0.91435802083333328</c:v>
                </c:pt>
                <c:pt idx="544">
                  <c:v>0.91412712916666672</c:v>
                </c:pt>
                <c:pt idx="545">
                  <c:v>0.91384191250000013</c:v>
                </c:pt>
                <c:pt idx="546">
                  <c:v>0.91376761666666662</c:v>
                </c:pt>
                <c:pt idx="547">
                  <c:v>0.91326582916666688</c:v>
                </c:pt>
                <c:pt idx="548">
                  <c:v>0.91164550416666656</c:v>
                </c:pt>
                <c:pt idx="549">
                  <c:v>0.91135378749999996</c:v>
                </c:pt>
                <c:pt idx="550">
                  <c:v>0.91057272083333352</c:v>
                </c:pt>
                <c:pt idx="551">
                  <c:v>0.91033128750000036</c:v>
                </c:pt>
                <c:pt idx="552">
                  <c:v>0.91001271666666661</c:v>
                </c:pt>
                <c:pt idx="553">
                  <c:v>0.90981354166666673</c:v>
                </c:pt>
                <c:pt idx="554">
                  <c:v>0.90945775416666674</c:v>
                </c:pt>
                <c:pt idx="555">
                  <c:v>0.90909982499999986</c:v>
                </c:pt>
                <c:pt idx="556">
                  <c:v>0.90652495833333324</c:v>
                </c:pt>
                <c:pt idx="557">
                  <c:v>0.90619427083333326</c:v>
                </c:pt>
                <c:pt idx="558">
                  <c:v>0.90607910416666659</c:v>
                </c:pt>
                <c:pt idx="559">
                  <c:v>0.90470331666666659</c:v>
                </c:pt>
                <c:pt idx="560">
                  <c:v>0.90442995833333339</c:v>
                </c:pt>
                <c:pt idx="561">
                  <c:v>0.90345290416666646</c:v>
                </c:pt>
                <c:pt idx="562">
                  <c:v>0.90192096250000009</c:v>
                </c:pt>
                <c:pt idx="563">
                  <c:v>0.90044449166666674</c:v>
                </c:pt>
                <c:pt idx="564">
                  <c:v>0.90038285833333331</c:v>
                </c:pt>
                <c:pt idx="565">
                  <c:v>0.89987721250000019</c:v>
                </c:pt>
                <c:pt idx="566">
                  <c:v>0.89923202916666678</c:v>
                </c:pt>
                <c:pt idx="567">
                  <c:v>0.89654705000000001</c:v>
                </c:pt>
                <c:pt idx="568">
                  <c:v>0.89645757916666657</c:v>
                </c:pt>
                <c:pt idx="569">
                  <c:v>0.89619229166666659</c:v>
                </c:pt>
                <c:pt idx="570">
                  <c:v>0.89566582083333313</c:v>
                </c:pt>
                <c:pt idx="571">
                  <c:v>0.89503385416666681</c:v>
                </c:pt>
                <c:pt idx="572">
                  <c:v>0.89463377916666686</c:v>
                </c:pt>
                <c:pt idx="573">
                  <c:v>0.89446809166666663</c:v>
                </c:pt>
                <c:pt idx="574">
                  <c:v>0.89401687500000016</c:v>
                </c:pt>
                <c:pt idx="575">
                  <c:v>0.89378459583333347</c:v>
                </c:pt>
                <c:pt idx="576">
                  <c:v>0.89328586666666665</c:v>
                </c:pt>
                <c:pt idx="577">
                  <c:v>0.89312426666666689</c:v>
                </c:pt>
                <c:pt idx="578">
                  <c:v>0.89240752499999998</c:v>
                </c:pt>
                <c:pt idx="579">
                  <c:v>0.89150161250000004</c:v>
                </c:pt>
                <c:pt idx="580">
                  <c:v>0.88900432083333325</c:v>
                </c:pt>
                <c:pt idx="581">
                  <c:v>0.88625835416666676</c:v>
                </c:pt>
                <c:pt idx="582">
                  <c:v>0.88609776249999994</c:v>
                </c:pt>
                <c:pt idx="583">
                  <c:v>0.8850237833333332</c:v>
                </c:pt>
                <c:pt idx="584">
                  <c:v>0.88427828333333336</c:v>
                </c:pt>
                <c:pt idx="585">
                  <c:v>0.88258841249999997</c:v>
                </c:pt>
                <c:pt idx="586">
                  <c:v>0.88238920416666666</c:v>
                </c:pt>
                <c:pt idx="587">
                  <c:v>0.88195667500000008</c:v>
                </c:pt>
                <c:pt idx="588">
                  <c:v>0.88084842499999993</c:v>
                </c:pt>
                <c:pt idx="589">
                  <c:v>0.88060164166666688</c:v>
                </c:pt>
                <c:pt idx="590">
                  <c:v>0.88014478750000003</c:v>
                </c:pt>
                <c:pt idx="591">
                  <c:v>0.87987942499999983</c:v>
                </c:pt>
                <c:pt idx="592">
                  <c:v>0.87975210416666683</c:v>
                </c:pt>
                <c:pt idx="593">
                  <c:v>0.87909252916666647</c:v>
                </c:pt>
                <c:pt idx="594">
                  <c:v>0.87896608333333359</c:v>
                </c:pt>
                <c:pt idx="595">
                  <c:v>0.8787857</c:v>
                </c:pt>
                <c:pt idx="596">
                  <c:v>0.87836565000000011</c:v>
                </c:pt>
                <c:pt idx="597">
                  <c:v>0.87790319166666653</c:v>
                </c:pt>
                <c:pt idx="598">
                  <c:v>0.87775308333333335</c:v>
                </c:pt>
                <c:pt idx="599">
                  <c:v>0.8777408333333333</c:v>
                </c:pt>
                <c:pt idx="600">
                  <c:v>0.87723510833333329</c:v>
                </c:pt>
                <c:pt idx="601">
                  <c:v>0.87721157500000002</c:v>
                </c:pt>
                <c:pt idx="602">
                  <c:v>0.87684232916666671</c:v>
                </c:pt>
                <c:pt idx="603">
                  <c:v>0.87569483333333353</c:v>
                </c:pt>
                <c:pt idx="604">
                  <c:v>0.87514911250000005</c:v>
                </c:pt>
                <c:pt idx="605">
                  <c:v>0.87464567083333333</c:v>
                </c:pt>
                <c:pt idx="606">
                  <c:v>0.87418298333333333</c:v>
                </c:pt>
                <c:pt idx="607">
                  <c:v>0.87365799583333337</c:v>
                </c:pt>
                <c:pt idx="608">
                  <c:v>0.8729431124999999</c:v>
                </c:pt>
                <c:pt idx="609">
                  <c:v>0.87293424166666655</c:v>
                </c:pt>
                <c:pt idx="610">
                  <c:v>0.87240397916666657</c:v>
                </c:pt>
                <c:pt idx="611">
                  <c:v>0.8723267166666665</c:v>
                </c:pt>
                <c:pt idx="612">
                  <c:v>0.87068345000000003</c:v>
                </c:pt>
                <c:pt idx="613">
                  <c:v>0.87058466249999988</c:v>
                </c:pt>
                <c:pt idx="614">
                  <c:v>0.87045333333333341</c:v>
                </c:pt>
                <c:pt idx="615">
                  <c:v>0.87036427083333345</c:v>
                </c:pt>
                <c:pt idx="616">
                  <c:v>0.86943403750000015</c:v>
                </c:pt>
                <c:pt idx="617">
                  <c:v>0.86831495833333328</c:v>
                </c:pt>
                <c:pt idx="618">
                  <c:v>0.86772692500000004</c:v>
                </c:pt>
                <c:pt idx="619">
                  <c:v>0.86740813750000001</c:v>
                </c:pt>
                <c:pt idx="620">
                  <c:v>0.86740109999999981</c:v>
                </c:pt>
                <c:pt idx="621">
                  <c:v>0.86737632916666663</c:v>
                </c:pt>
                <c:pt idx="622">
                  <c:v>0.86634167916666682</c:v>
                </c:pt>
                <c:pt idx="623">
                  <c:v>0.86622736666666678</c:v>
                </c:pt>
                <c:pt idx="624">
                  <c:v>0.86486516666666668</c:v>
                </c:pt>
                <c:pt idx="625">
                  <c:v>0.86404938333333325</c:v>
                </c:pt>
                <c:pt idx="626">
                  <c:v>0.86403853333333325</c:v>
                </c:pt>
                <c:pt idx="627">
                  <c:v>0.86390038333333319</c:v>
                </c:pt>
                <c:pt idx="628">
                  <c:v>0.86357513750000015</c:v>
                </c:pt>
                <c:pt idx="629">
                  <c:v>0.86277344583333315</c:v>
                </c:pt>
                <c:pt idx="630">
                  <c:v>0.86273385833333338</c:v>
                </c:pt>
                <c:pt idx="631">
                  <c:v>0.86265349583333328</c:v>
                </c:pt>
                <c:pt idx="632">
                  <c:v>0.86249275833333316</c:v>
                </c:pt>
                <c:pt idx="633">
                  <c:v>0.86049961666666663</c:v>
                </c:pt>
                <c:pt idx="634">
                  <c:v>0.86034826666666664</c:v>
                </c:pt>
                <c:pt idx="635">
                  <c:v>0.85911019999999982</c:v>
                </c:pt>
                <c:pt idx="636">
                  <c:v>0.85823471666666673</c:v>
                </c:pt>
                <c:pt idx="637">
                  <c:v>0.85822521249999983</c:v>
                </c:pt>
                <c:pt idx="638">
                  <c:v>0.85773119166666678</c:v>
                </c:pt>
                <c:pt idx="639">
                  <c:v>0.85584127083333328</c:v>
                </c:pt>
                <c:pt idx="640">
                  <c:v>0.85539144583333337</c:v>
                </c:pt>
                <c:pt idx="641">
                  <c:v>0.85526569166666666</c:v>
                </c:pt>
                <c:pt idx="642">
                  <c:v>0.85478706666666648</c:v>
                </c:pt>
                <c:pt idx="643">
                  <c:v>0.85472291666666667</c:v>
                </c:pt>
                <c:pt idx="644">
                  <c:v>0.85424006666666674</c:v>
                </c:pt>
                <c:pt idx="645">
                  <c:v>0.85420523749999988</c:v>
                </c:pt>
                <c:pt idx="646">
                  <c:v>0.85397225833333323</c:v>
                </c:pt>
                <c:pt idx="647">
                  <c:v>0.85383752499999999</c:v>
                </c:pt>
                <c:pt idx="648">
                  <c:v>0.8536636875000001</c:v>
                </c:pt>
                <c:pt idx="649">
                  <c:v>0.85336005000000004</c:v>
                </c:pt>
                <c:pt idx="650">
                  <c:v>0.85318222916666653</c:v>
                </c:pt>
                <c:pt idx="651">
                  <c:v>0.85259919999999989</c:v>
                </c:pt>
                <c:pt idx="652">
                  <c:v>0.85251612083333328</c:v>
                </c:pt>
                <c:pt idx="653">
                  <c:v>0.85232684999999997</c:v>
                </c:pt>
                <c:pt idx="654">
                  <c:v>0.85033124166666652</c:v>
                </c:pt>
                <c:pt idx="655">
                  <c:v>0.84814450833333332</c:v>
                </c:pt>
                <c:pt idx="656">
                  <c:v>0.84787385833333317</c:v>
                </c:pt>
                <c:pt idx="657">
                  <c:v>0.84664909999999993</c:v>
                </c:pt>
                <c:pt idx="658">
                  <c:v>0.84631005833333317</c:v>
                </c:pt>
                <c:pt idx="659">
                  <c:v>0.84626621250000023</c:v>
                </c:pt>
                <c:pt idx="660">
                  <c:v>0.84616097499999976</c:v>
                </c:pt>
                <c:pt idx="661">
                  <c:v>0.84604515000000013</c:v>
                </c:pt>
                <c:pt idx="662">
                  <c:v>0.84558903749999992</c:v>
                </c:pt>
                <c:pt idx="663">
                  <c:v>0.84381491249999996</c:v>
                </c:pt>
                <c:pt idx="664">
                  <c:v>0.84360518750000013</c:v>
                </c:pt>
                <c:pt idx="665">
                  <c:v>0.84359057083333344</c:v>
                </c:pt>
                <c:pt idx="666">
                  <c:v>0.84309036249999991</c:v>
                </c:pt>
                <c:pt idx="667">
                  <c:v>0.84307835833333333</c:v>
                </c:pt>
                <c:pt idx="668">
                  <c:v>0.84296159583333352</c:v>
                </c:pt>
                <c:pt idx="669">
                  <c:v>0.84293185833333328</c:v>
                </c:pt>
                <c:pt idx="670">
                  <c:v>0.84235126249999992</c:v>
                </c:pt>
                <c:pt idx="671">
                  <c:v>0.84217864166666667</c:v>
                </c:pt>
                <c:pt idx="672">
                  <c:v>0.84185649583333333</c:v>
                </c:pt>
                <c:pt idx="673">
                  <c:v>0.84183086250000005</c:v>
                </c:pt>
                <c:pt idx="674">
                  <c:v>0.84174467083333349</c:v>
                </c:pt>
                <c:pt idx="675">
                  <c:v>0.84057025416666686</c:v>
                </c:pt>
                <c:pt idx="676">
                  <c:v>0.83924745416666668</c:v>
                </c:pt>
                <c:pt idx="677">
                  <c:v>0.83920002083333323</c:v>
                </c:pt>
                <c:pt idx="678">
                  <c:v>0.83876157500000026</c:v>
                </c:pt>
                <c:pt idx="679">
                  <c:v>0.8386903874999998</c:v>
                </c:pt>
                <c:pt idx="680">
                  <c:v>0.83853328333333321</c:v>
                </c:pt>
                <c:pt idx="681">
                  <c:v>0.83847476249999975</c:v>
                </c:pt>
                <c:pt idx="682">
                  <c:v>0.83844283333333325</c:v>
                </c:pt>
                <c:pt idx="683">
                  <c:v>0.83822288750000018</c:v>
                </c:pt>
                <c:pt idx="684">
                  <c:v>0.838201525</c:v>
                </c:pt>
                <c:pt idx="685">
                  <c:v>0.83781767083333325</c:v>
                </c:pt>
                <c:pt idx="686">
                  <c:v>0.83770607499999994</c:v>
                </c:pt>
                <c:pt idx="687">
                  <c:v>0.83751191250000012</c:v>
                </c:pt>
                <c:pt idx="688">
                  <c:v>0.83748583333333337</c:v>
                </c:pt>
                <c:pt idx="689">
                  <c:v>0.83674082916666659</c:v>
                </c:pt>
                <c:pt idx="690">
                  <c:v>0.83661568750000004</c:v>
                </c:pt>
                <c:pt idx="691">
                  <c:v>0.83626506249999988</c:v>
                </c:pt>
                <c:pt idx="692">
                  <c:v>0.83606179166666672</c:v>
                </c:pt>
                <c:pt idx="693">
                  <c:v>0.83570712083333343</c:v>
                </c:pt>
                <c:pt idx="694">
                  <c:v>0.83567134583333325</c:v>
                </c:pt>
                <c:pt idx="695">
                  <c:v>0.83481582083333328</c:v>
                </c:pt>
                <c:pt idx="696">
                  <c:v>0.83387087500000001</c:v>
                </c:pt>
                <c:pt idx="697">
                  <c:v>0.83306985000000011</c:v>
                </c:pt>
                <c:pt idx="698">
                  <c:v>0.83281101249999978</c:v>
                </c:pt>
                <c:pt idx="699">
                  <c:v>0.83280167083333334</c:v>
                </c:pt>
                <c:pt idx="700">
                  <c:v>0.8325457833333334</c:v>
                </c:pt>
                <c:pt idx="701">
                  <c:v>0.83242900833333333</c:v>
                </c:pt>
                <c:pt idx="702">
                  <c:v>0.83237514583333327</c:v>
                </c:pt>
                <c:pt idx="703">
                  <c:v>0.83225194166666683</c:v>
                </c:pt>
                <c:pt idx="704">
                  <c:v>0.83192173333333319</c:v>
                </c:pt>
                <c:pt idx="705">
                  <c:v>0.83165691666666663</c:v>
                </c:pt>
                <c:pt idx="706">
                  <c:v>0.83156975000000022</c:v>
                </c:pt>
                <c:pt idx="707">
                  <c:v>0.83126345416666669</c:v>
                </c:pt>
                <c:pt idx="708">
                  <c:v>0.83039027916666663</c:v>
                </c:pt>
                <c:pt idx="709">
                  <c:v>0.83003693749999974</c:v>
                </c:pt>
                <c:pt idx="710">
                  <c:v>0.82996221250000002</c:v>
                </c:pt>
                <c:pt idx="711">
                  <c:v>0.82945675416666675</c:v>
                </c:pt>
                <c:pt idx="712">
                  <c:v>0.82944228750000004</c:v>
                </c:pt>
                <c:pt idx="713">
                  <c:v>0.82943555000000002</c:v>
                </c:pt>
                <c:pt idx="714">
                  <c:v>0.82934506250000017</c:v>
                </c:pt>
                <c:pt idx="715">
                  <c:v>0.82891929166666667</c:v>
                </c:pt>
                <c:pt idx="716">
                  <c:v>0.82855820416666681</c:v>
                </c:pt>
                <c:pt idx="717">
                  <c:v>0.82843933333333331</c:v>
                </c:pt>
                <c:pt idx="718">
                  <c:v>0.82724677916666678</c:v>
                </c:pt>
                <c:pt idx="719">
                  <c:v>0.82677383333333332</c:v>
                </c:pt>
                <c:pt idx="720">
                  <c:v>0.82653943333333346</c:v>
                </c:pt>
                <c:pt idx="721">
                  <c:v>0.82605263333333312</c:v>
                </c:pt>
                <c:pt idx="722">
                  <c:v>0.8258411750000002</c:v>
                </c:pt>
                <c:pt idx="723">
                  <c:v>0.82551939166666688</c:v>
                </c:pt>
                <c:pt idx="724">
                  <c:v>0.82511998749999993</c:v>
                </c:pt>
                <c:pt idx="725">
                  <c:v>0.82487684999999999</c:v>
                </c:pt>
                <c:pt idx="726">
                  <c:v>0.82444937499999993</c:v>
                </c:pt>
                <c:pt idx="727">
                  <c:v>0.82387199999999983</c:v>
                </c:pt>
                <c:pt idx="728">
                  <c:v>0.82372897916666687</c:v>
                </c:pt>
                <c:pt idx="729">
                  <c:v>0.82366782499999991</c:v>
                </c:pt>
                <c:pt idx="730">
                  <c:v>0.8236510208333333</c:v>
                </c:pt>
                <c:pt idx="731">
                  <c:v>0.82338067500000012</c:v>
                </c:pt>
                <c:pt idx="732">
                  <c:v>0.82291029166666696</c:v>
                </c:pt>
                <c:pt idx="733">
                  <c:v>0.82254546666666684</c:v>
                </c:pt>
                <c:pt idx="734">
                  <c:v>0.8225015916666667</c:v>
                </c:pt>
                <c:pt idx="735">
                  <c:v>0.82222481250000001</c:v>
                </c:pt>
                <c:pt idx="736">
                  <c:v>0.82200368749999997</c:v>
                </c:pt>
                <c:pt idx="737">
                  <c:v>0.82193545416666647</c:v>
                </c:pt>
                <c:pt idx="738">
                  <c:v>0.82134247916666647</c:v>
                </c:pt>
                <c:pt idx="739">
                  <c:v>0.82123500000000016</c:v>
                </c:pt>
                <c:pt idx="740">
                  <c:v>0.82094172500000029</c:v>
                </c:pt>
                <c:pt idx="741">
                  <c:v>0.82068362083333335</c:v>
                </c:pt>
                <c:pt idx="742">
                  <c:v>0.82050719166666664</c:v>
                </c:pt>
                <c:pt idx="743">
                  <c:v>0.81964488749999986</c:v>
                </c:pt>
                <c:pt idx="744">
                  <c:v>0.81938986250000001</c:v>
                </c:pt>
                <c:pt idx="745">
                  <c:v>0.81889669166666679</c:v>
                </c:pt>
                <c:pt idx="746">
                  <c:v>0.81858440833333324</c:v>
                </c:pt>
                <c:pt idx="747">
                  <c:v>0.81858435416666653</c:v>
                </c:pt>
                <c:pt idx="748">
                  <c:v>0.81835435833333336</c:v>
                </c:pt>
                <c:pt idx="749">
                  <c:v>0.81716967083333347</c:v>
                </c:pt>
                <c:pt idx="750">
                  <c:v>0.81658810416666661</c:v>
                </c:pt>
                <c:pt idx="751">
                  <c:v>0.8162192041666666</c:v>
                </c:pt>
                <c:pt idx="752">
                  <c:v>0.81619455833333332</c:v>
                </c:pt>
                <c:pt idx="753">
                  <c:v>0.81555330833333339</c:v>
                </c:pt>
                <c:pt idx="754">
                  <c:v>0.81532710000000008</c:v>
                </c:pt>
                <c:pt idx="755">
                  <c:v>0.81527781666666677</c:v>
                </c:pt>
                <c:pt idx="756">
                  <c:v>0.81415606666666651</c:v>
                </c:pt>
                <c:pt idx="757">
                  <c:v>0.81411908750000006</c:v>
                </c:pt>
                <c:pt idx="758">
                  <c:v>0.81352952499999998</c:v>
                </c:pt>
                <c:pt idx="759">
                  <c:v>0.81347732083333335</c:v>
                </c:pt>
                <c:pt idx="760">
                  <c:v>0.81339700000000004</c:v>
                </c:pt>
                <c:pt idx="761">
                  <c:v>0.8122389874999999</c:v>
                </c:pt>
                <c:pt idx="762">
                  <c:v>0.81128197083333353</c:v>
                </c:pt>
                <c:pt idx="763">
                  <c:v>0.8112794916666668</c:v>
                </c:pt>
                <c:pt idx="764">
                  <c:v>0.8110834708333331</c:v>
                </c:pt>
                <c:pt idx="765">
                  <c:v>0.81050896250000004</c:v>
                </c:pt>
                <c:pt idx="766">
                  <c:v>0.81024843749999997</c:v>
                </c:pt>
                <c:pt idx="767">
                  <c:v>0.81017310833333334</c:v>
                </c:pt>
                <c:pt idx="768">
                  <c:v>0.81006073750000007</c:v>
                </c:pt>
                <c:pt idx="769">
                  <c:v>0.80968019583333328</c:v>
                </c:pt>
                <c:pt idx="770">
                  <c:v>0.80873600416666669</c:v>
                </c:pt>
                <c:pt idx="771">
                  <c:v>0.80728292916666655</c:v>
                </c:pt>
                <c:pt idx="772">
                  <c:v>0.80689282499999992</c:v>
                </c:pt>
                <c:pt idx="773">
                  <c:v>0.80686307499999999</c:v>
                </c:pt>
                <c:pt idx="774">
                  <c:v>0.80669465833333331</c:v>
                </c:pt>
                <c:pt idx="775">
                  <c:v>0.80514392916666677</c:v>
                </c:pt>
                <c:pt idx="776">
                  <c:v>0.80465028333333366</c:v>
                </c:pt>
                <c:pt idx="777">
                  <c:v>0.80457039583333356</c:v>
                </c:pt>
                <c:pt idx="778">
                  <c:v>0.80450030000000006</c:v>
                </c:pt>
                <c:pt idx="779">
                  <c:v>0.80354827916666671</c:v>
                </c:pt>
                <c:pt idx="780">
                  <c:v>0.80350837916666673</c:v>
                </c:pt>
                <c:pt idx="781">
                  <c:v>0.8032709208333334</c:v>
                </c:pt>
                <c:pt idx="782">
                  <c:v>0.80321990000000021</c:v>
                </c:pt>
                <c:pt idx="783">
                  <c:v>0.80317048333333341</c:v>
                </c:pt>
                <c:pt idx="784">
                  <c:v>0.80265048750000012</c:v>
                </c:pt>
                <c:pt idx="785">
                  <c:v>0.80262818333333341</c:v>
                </c:pt>
                <c:pt idx="786">
                  <c:v>0.80262530833333334</c:v>
                </c:pt>
                <c:pt idx="787">
                  <c:v>0.80247727916666667</c:v>
                </c:pt>
                <c:pt idx="788">
                  <c:v>0.80235674583333327</c:v>
                </c:pt>
                <c:pt idx="789">
                  <c:v>0.80227874583333325</c:v>
                </c:pt>
                <c:pt idx="790">
                  <c:v>0.80224309999999999</c:v>
                </c:pt>
                <c:pt idx="791">
                  <c:v>0.80203105416666665</c:v>
                </c:pt>
                <c:pt idx="792">
                  <c:v>0.80159512916666653</c:v>
                </c:pt>
                <c:pt idx="793">
                  <c:v>0.80086485000000029</c:v>
                </c:pt>
                <c:pt idx="794">
                  <c:v>0.80078275416666644</c:v>
                </c:pt>
                <c:pt idx="795">
                  <c:v>0.79948642916666657</c:v>
                </c:pt>
                <c:pt idx="796">
                  <c:v>0.79932855833333305</c:v>
                </c:pt>
                <c:pt idx="797">
                  <c:v>0.79871113750000022</c:v>
                </c:pt>
                <c:pt idx="798">
                  <c:v>0.79865047499999975</c:v>
                </c:pt>
                <c:pt idx="799">
                  <c:v>0.79771884999999987</c:v>
                </c:pt>
                <c:pt idx="800">
                  <c:v>0.79757015416666655</c:v>
                </c:pt>
                <c:pt idx="801">
                  <c:v>0.79753794583333348</c:v>
                </c:pt>
                <c:pt idx="802">
                  <c:v>0.79692378749999992</c:v>
                </c:pt>
                <c:pt idx="803">
                  <c:v>0.79624067083333327</c:v>
                </c:pt>
                <c:pt idx="804">
                  <c:v>0.79544719166666666</c:v>
                </c:pt>
                <c:pt idx="805">
                  <c:v>0.79426345416666644</c:v>
                </c:pt>
                <c:pt idx="806">
                  <c:v>0.7935342125</c:v>
                </c:pt>
                <c:pt idx="807">
                  <c:v>0.79337784166666647</c:v>
                </c:pt>
                <c:pt idx="808">
                  <c:v>0.79257156250000005</c:v>
                </c:pt>
                <c:pt idx="809">
                  <c:v>0.79238701250000021</c:v>
                </c:pt>
                <c:pt idx="810">
                  <c:v>0.79135900416666682</c:v>
                </c:pt>
                <c:pt idx="811">
                  <c:v>0.79104619166666679</c:v>
                </c:pt>
                <c:pt idx="812">
                  <c:v>0.79073047083333348</c:v>
                </c:pt>
                <c:pt idx="813">
                  <c:v>0.79049777083333339</c:v>
                </c:pt>
                <c:pt idx="814">
                  <c:v>0.78976975000000005</c:v>
                </c:pt>
                <c:pt idx="815">
                  <c:v>0.78963332499999994</c:v>
                </c:pt>
                <c:pt idx="816">
                  <c:v>0.78958515416666664</c:v>
                </c:pt>
                <c:pt idx="817">
                  <c:v>0.78958120833333323</c:v>
                </c:pt>
                <c:pt idx="818">
                  <c:v>0.78871171249999994</c:v>
                </c:pt>
                <c:pt idx="819">
                  <c:v>0.78838327499999983</c:v>
                </c:pt>
                <c:pt idx="820">
                  <c:v>0.78829776666666673</c:v>
                </c:pt>
                <c:pt idx="821">
                  <c:v>0.78829665000000027</c:v>
                </c:pt>
                <c:pt idx="822">
                  <c:v>0.78827171666666673</c:v>
                </c:pt>
                <c:pt idx="823">
                  <c:v>0.78806888750000004</c:v>
                </c:pt>
                <c:pt idx="824">
                  <c:v>0.78796870416666664</c:v>
                </c:pt>
                <c:pt idx="825">
                  <c:v>0.78772057916666682</c:v>
                </c:pt>
                <c:pt idx="826">
                  <c:v>0.78637271249999996</c:v>
                </c:pt>
                <c:pt idx="827">
                  <c:v>0.78620444166666681</c:v>
                </c:pt>
                <c:pt idx="828">
                  <c:v>0.78601128750000004</c:v>
                </c:pt>
                <c:pt idx="829">
                  <c:v>0.78565310416666667</c:v>
                </c:pt>
                <c:pt idx="830">
                  <c:v>0.78518343333333329</c:v>
                </c:pt>
                <c:pt idx="831">
                  <c:v>0.78495392083333337</c:v>
                </c:pt>
                <c:pt idx="832">
                  <c:v>0.78436604583333336</c:v>
                </c:pt>
                <c:pt idx="833">
                  <c:v>0.78427064999999996</c:v>
                </c:pt>
                <c:pt idx="834">
                  <c:v>0.78378617499999992</c:v>
                </c:pt>
                <c:pt idx="835">
                  <c:v>0.78355696250000006</c:v>
                </c:pt>
                <c:pt idx="836">
                  <c:v>0.7833669499999999</c:v>
                </c:pt>
                <c:pt idx="837">
                  <c:v>0.78292842916666672</c:v>
                </c:pt>
                <c:pt idx="838">
                  <c:v>0.78286819166666666</c:v>
                </c:pt>
                <c:pt idx="839">
                  <c:v>0.78282214166666675</c:v>
                </c:pt>
                <c:pt idx="840">
                  <c:v>0.78253397916666634</c:v>
                </c:pt>
                <c:pt idx="841">
                  <c:v>0.78200874166666667</c:v>
                </c:pt>
                <c:pt idx="842">
                  <c:v>0.78200679583333332</c:v>
                </c:pt>
                <c:pt idx="843">
                  <c:v>0.78176593750000001</c:v>
                </c:pt>
                <c:pt idx="844">
                  <c:v>0.78063808749999986</c:v>
                </c:pt>
                <c:pt idx="845">
                  <c:v>0.78037602500000014</c:v>
                </c:pt>
                <c:pt idx="846">
                  <c:v>0.78028299166666681</c:v>
                </c:pt>
                <c:pt idx="847">
                  <c:v>0.78024448333333352</c:v>
                </c:pt>
                <c:pt idx="848">
                  <c:v>0.78009892499999989</c:v>
                </c:pt>
                <c:pt idx="849">
                  <c:v>0.77951670416666652</c:v>
                </c:pt>
                <c:pt idx="850">
                  <c:v>0.77942653750000013</c:v>
                </c:pt>
                <c:pt idx="851">
                  <c:v>0.77899294583333323</c:v>
                </c:pt>
                <c:pt idx="852">
                  <c:v>0.77800682083333317</c:v>
                </c:pt>
                <c:pt idx="853">
                  <c:v>0.77798905833333343</c:v>
                </c:pt>
                <c:pt idx="854">
                  <c:v>0.77770584583333324</c:v>
                </c:pt>
                <c:pt idx="855">
                  <c:v>0.77770031249999994</c:v>
                </c:pt>
                <c:pt idx="856">
                  <c:v>0.77741609166666681</c:v>
                </c:pt>
                <c:pt idx="857">
                  <c:v>0.77722405416666673</c:v>
                </c:pt>
                <c:pt idx="858">
                  <c:v>0.77697507916666686</c:v>
                </c:pt>
                <c:pt idx="859">
                  <c:v>0.77620591250000015</c:v>
                </c:pt>
                <c:pt idx="860">
                  <c:v>0.77610849166666673</c:v>
                </c:pt>
                <c:pt idx="861">
                  <c:v>0.77516819999999986</c:v>
                </c:pt>
                <c:pt idx="862">
                  <c:v>0.77485790833333323</c:v>
                </c:pt>
                <c:pt idx="863">
                  <c:v>0.77474205416666664</c:v>
                </c:pt>
                <c:pt idx="864">
                  <c:v>0.77467839583333331</c:v>
                </c:pt>
                <c:pt idx="865">
                  <c:v>0.77452985833333343</c:v>
                </c:pt>
                <c:pt idx="866">
                  <c:v>0.7743939125</c:v>
                </c:pt>
                <c:pt idx="867">
                  <c:v>0.77438292499999994</c:v>
                </c:pt>
                <c:pt idx="868">
                  <c:v>0.77360502083333327</c:v>
                </c:pt>
                <c:pt idx="869">
                  <c:v>0.77254106666666678</c:v>
                </c:pt>
                <c:pt idx="870">
                  <c:v>0.77209337500000019</c:v>
                </c:pt>
                <c:pt idx="871">
                  <c:v>0.77151239166666652</c:v>
                </c:pt>
                <c:pt idx="872">
                  <c:v>0.77109360416666684</c:v>
                </c:pt>
                <c:pt idx="873">
                  <c:v>0.77059654583333315</c:v>
                </c:pt>
                <c:pt idx="874">
                  <c:v>0.77011516249999989</c:v>
                </c:pt>
                <c:pt idx="875">
                  <c:v>0.7690906875000002</c:v>
                </c:pt>
                <c:pt idx="876">
                  <c:v>0.76895969583333323</c:v>
                </c:pt>
                <c:pt idx="877">
                  <c:v>0.76893759583333321</c:v>
                </c:pt>
                <c:pt idx="878">
                  <c:v>0.76884500416666668</c:v>
                </c:pt>
                <c:pt idx="879">
                  <c:v>0.76860540833333335</c:v>
                </c:pt>
                <c:pt idx="880">
                  <c:v>0.76831130000000003</c:v>
                </c:pt>
                <c:pt idx="881">
                  <c:v>0.76802795833333348</c:v>
                </c:pt>
                <c:pt idx="882">
                  <c:v>0.76770474583333337</c:v>
                </c:pt>
                <c:pt idx="883">
                  <c:v>0.76745516666666669</c:v>
                </c:pt>
                <c:pt idx="884">
                  <c:v>0.76699512916666679</c:v>
                </c:pt>
                <c:pt idx="885">
                  <c:v>0.7664572541666671</c:v>
                </c:pt>
                <c:pt idx="886">
                  <c:v>0.76632660416666676</c:v>
                </c:pt>
                <c:pt idx="887">
                  <c:v>0.76608129166666694</c:v>
                </c:pt>
                <c:pt idx="888">
                  <c:v>0.76584256666666672</c:v>
                </c:pt>
                <c:pt idx="889">
                  <c:v>0.76576147083333346</c:v>
                </c:pt>
                <c:pt idx="890">
                  <c:v>0.76508417083333324</c:v>
                </c:pt>
                <c:pt idx="891">
                  <c:v>0.76477873749999992</c:v>
                </c:pt>
                <c:pt idx="892">
                  <c:v>0.76475854583333314</c:v>
                </c:pt>
                <c:pt idx="893">
                  <c:v>0.76467207083333333</c:v>
                </c:pt>
                <c:pt idx="894">
                  <c:v>0.76466798749999987</c:v>
                </c:pt>
                <c:pt idx="895">
                  <c:v>0.76445920416666679</c:v>
                </c:pt>
                <c:pt idx="896">
                  <c:v>0.76412859583333326</c:v>
                </c:pt>
                <c:pt idx="897">
                  <c:v>0.7640905208333334</c:v>
                </c:pt>
                <c:pt idx="898">
                  <c:v>0.76344684583333311</c:v>
                </c:pt>
                <c:pt idx="899">
                  <c:v>0.76282067500000006</c:v>
                </c:pt>
                <c:pt idx="900">
                  <c:v>0.76264427916666655</c:v>
                </c:pt>
                <c:pt idx="901">
                  <c:v>0.76220410833333341</c:v>
                </c:pt>
                <c:pt idx="902">
                  <c:v>0.76183580000000006</c:v>
                </c:pt>
                <c:pt idx="903">
                  <c:v>0.76159296666666665</c:v>
                </c:pt>
                <c:pt idx="904">
                  <c:v>0.76149038749999998</c:v>
                </c:pt>
                <c:pt idx="905">
                  <c:v>0.76089055000000005</c:v>
                </c:pt>
                <c:pt idx="906">
                  <c:v>0.76065964166666655</c:v>
                </c:pt>
                <c:pt idx="907">
                  <c:v>0.7604551125000002</c:v>
                </c:pt>
                <c:pt idx="908">
                  <c:v>0.76025487500000011</c:v>
                </c:pt>
                <c:pt idx="909">
                  <c:v>0.76018451249999996</c:v>
                </c:pt>
                <c:pt idx="910">
                  <c:v>0.76003359999999986</c:v>
                </c:pt>
                <c:pt idx="911">
                  <c:v>0.75982822083333323</c:v>
                </c:pt>
                <c:pt idx="912">
                  <c:v>0.75972378750000014</c:v>
                </c:pt>
                <c:pt idx="913">
                  <c:v>0.75897443750000015</c:v>
                </c:pt>
                <c:pt idx="914">
                  <c:v>0.75884767916666684</c:v>
                </c:pt>
                <c:pt idx="915">
                  <c:v>0.75881765833333326</c:v>
                </c:pt>
                <c:pt idx="916">
                  <c:v>0.75770796666666662</c:v>
                </c:pt>
                <c:pt idx="917">
                  <c:v>0.75733629583333339</c:v>
                </c:pt>
                <c:pt idx="918">
                  <c:v>0.75727659583333329</c:v>
                </c:pt>
                <c:pt idx="919">
                  <c:v>0.75668859166666669</c:v>
                </c:pt>
                <c:pt idx="920">
                  <c:v>0.75650542499999995</c:v>
                </c:pt>
                <c:pt idx="921">
                  <c:v>0.7562562208333331</c:v>
                </c:pt>
                <c:pt idx="922">
                  <c:v>0.7560568666666666</c:v>
                </c:pt>
                <c:pt idx="923">
                  <c:v>0.75560969583333337</c:v>
                </c:pt>
                <c:pt idx="924">
                  <c:v>0.75550320000000015</c:v>
                </c:pt>
                <c:pt idx="925">
                  <c:v>0.75529578333333325</c:v>
                </c:pt>
                <c:pt idx="926">
                  <c:v>0.75520147916666647</c:v>
                </c:pt>
                <c:pt idx="927">
                  <c:v>0.75518543333333321</c:v>
                </c:pt>
                <c:pt idx="928">
                  <c:v>0.75457672916666674</c:v>
                </c:pt>
                <c:pt idx="929">
                  <c:v>0.75399813333333343</c:v>
                </c:pt>
                <c:pt idx="930">
                  <c:v>0.75355857916666658</c:v>
                </c:pt>
                <c:pt idx="931">
                  <c:v>0.75306200833333348</c:v>
                </c:pt>
                <c:pt idx="932">
                  <c:v>0.75248634166666684</c:v>
                </c:pt>
                <c:pt idx="933">
                  <c:v>0.75220105000000004</c:v>
                </c:pt>
                <c:pt idx="934">
                  <c:v>0.75205240833333342</c:v>
                </c:pt>
                <c:pt idx="935">
                  <c:v>0.75169957916666663</c:v>
                </c:pt>
                <c:pt idx="936">
                  <c:v>0.75121759999999993</c:v>
                </c:pt>
                <c:pt idx="937">
                  <c:v>0.75111088333333342</c:v>
                </c:pt>
                <c:pt idx="938">
                  <c:v>0.7511052041666666</c:v>
                </c:pt>
                <c:pt idx="939">
                  <c:v>0.75075829166666663</c:v>
                </c:pt>
                <c:pt idx="940">
                  <c:v>0.75034023333333322</c:v>
                </c:pt>
                <c:pt idx="941">
                  <c:v>0.75033207916666678</c:v>
                </c:pt>
                <c:pt idx="942">
                  <c:v>0.75016787916666672</c:v>
                </c:pt>
                <c:pt idx="943">
                  <c:v>0.75012366250000007</c:v>
                </c:pt>
                <c:pt idx="944">
                  <c:v>0.74912925416666665</c:v>
                </c:pt>
                <c:pt idx="945">
                  <c:v>0.74875733749999995</c:v>
                </c:pt>
                <c:pt idx="946">
                  <c:v>0.74825525000000004</c:v>
                </c:pt>
                <c:pt idx="947">
                  <c:v>0.74792821666666676</c:v>
                </c:pt>
                <c:pt idx="948">
                  <c:v>0.74754605416666686</c:v>
                </c:pt>
                <c:pt idx="949">
                  <c:v>0.74736782083333342</c:v>
                </c:pt>
                <c:pt idx="950">
                  <c:v>0.74716619583333344</c:v>
                </c:pt>
                <c:pt idx="951">
                  <c:v>0.74709356250000003</c:v>
                </c:pt>
                <c:pt idx="952">
                  <c:v>0.7462646833333334</c:v>
                </c:pt>
                <c:pt idx="953">
                  <c:v>0.74621505833333324</c:v>
                </c:pt>
                <c:pt idx="954">
                  <c:v>0.74592799999999981</c:v>
                </c:pt>
                <c:pt idx="955">
                  <c:v>0.7454189375000001</c:v>
                </c:pt>
                <c:pt idx="956">
                  <c:v>0.74515921249999995</c:v>
                </c:pt>
                <c:pt idx="957">
                  <c:v>0.74501921666666659</c:v>
                </c:pt>
                <c:pt idx="958">
                  <c:v>0.74484538333333361</c:v>
                </c:pt>
                <c:pt idx="959">
                  <c:v>0.744777825</c:v>
                </c:pt>
                <c:pt idx="960">
                  <c:v>0.74475567499999984</c:v>
                </c:pt>
                <c:pt idx="961">
                  <c:v>0.7443205625</c:v>
                </c:pt>
                <c:pt idx="962">
                  <c:v>0.74386144583333325</c:v>
                </c:pt>
                <c:pt idx="963">
                  <c:v>0.74375818333333321</c:v>
                </c:pt>
                <c:pt idx="964">
                  <c:v>0.74358307500000009</c:v>
                </c:pt>
                <c:pt idx="965">
                  <c:v>0.7434605666666666</c:v>
                </c:pt>
                <c:pt idx="966">
                  <c:v>0.74329028333333325</c:v>
                </c:pt>
                <c:pt idx="967">
                  <c:v>0.74323072499999976</c:v>
                </c:pt>
                <c:pt idx="968">
                  <c:v>0.74301809166666688</c:v>
                </c:pt>
                <c:pt idx="969">
                  <c:v>0.74279624583333337</c:v>
                </c:pt>
                <c:pt idx="970">
                  <c:v>0.74272989583333349</c:v>
                </c:pt>
                <c:pt idx="971">
                  <c:v>0.7425827583333332</c:v>
                </c:pt>
                <c:pt idx="972">
                  <c:v>0.74174722500000001</c:v>
                </c:pt>
                <c:pt idx="973">
                  <c:v>0.74151271250000006</c:v>
                </c:pt>
                <c:pt idx="974">
                  <c:v>0.74122247083333337</c:v>
                </c:pt>
                <c:pt idx="975">
                  <c:v>0.74116820416666662</c:v>
                </c:pt>
                <c:pt idx="976">
                  <c:v>0.74104454166666667</c:v>
                </c:pt>
                <c:pt idx="977">
                  <c:v>0.74089462500000003</c:v>
                </c:pt>
                <c:pt idx="978">
                  <c:v>0.74063452916666661</c:v>
                </c:pt>
                <c:pt idx="979">
                  <c:v>0.74045598333333329</c:v>
                </c:pt>
                <c:pt idx="980">
                  <c:v>0.74039825833333339</c:v>
                </c:pt>
                <c:pt idx="981">
                  <c:v>0.74024124166666672</c:v>
                </c:pt>
                <c:pt idx="982">
                  <c:v>0.73987847083333336</c:v>
                </c:pt>
                <c:pt idx="983">
                  <c:v>0.73964311249999992</c:v>
                </c:pt>
                <c:pt idx="984">
                  <c:v>0.73958704583333335</c:v>
                </c:pt>
                <c:pt idx="985">
                  <c:v>0.73871988749999995</c:v>
                </c:pt>
                <c:pt idx="986">
                  <c:v>0.73784286666666654</c:v>
                </c:pt>
                <c:pt idx="987">
                  <c:v>0.7373508666666666</c:v>
                </c:pt>
                <c:pt idx="988">
                  <c:v>0.7371207833333332</c:v>
                </c:pt>
                <c:pt idx="989">
                  <c:v>0.73706913749999992</c:v>
                </c:pt>
                <c:pt idx="990">
                  <c:v>0.73694936666666677</c:v>
                </c:pt>
                <c:pt idx="991">
                  <c:v>0.7367982666666667</c:v>
                </c:pt>
                <c:pt idx="992">
                  <c:v>0.73659087916666666</c:v>
                </c:pt>
                <c:pt idx="993">
                  <c:v>0.7365870874999999</c:v>
                </c:pt>
                <c:pt idx="994">
                  <c:v>0.7363828</c:v>
                </c:pt>
                <c:pt idx="995">
                  <c:v>0.73631204583333343</c:v>
                </c:pt>
                <c:pt idx="996">
                  <c:v>0.7360168250000001</c:v>
                </c:pt>
                <c:pt idx="997">
                  <c:v>0.73580330000000005</c:v>
                </c:pt>
                <c:pt idx="998">
                  <c:v>0.73575931249999993</c:v>
                </c:pt>
                <c:pt idx="999">
                  <c:v>0.73556064166666657</c:v>
                </c:pt>
                <c:pt idx="1000">
                  <c:v>0.73538554166666659</c:v>
                </c:pt>
                <c:pt idx="1001">
                  <c:v>0.73532372500000009</c:v>
                </c:pt>
                <c:pt idx="1002">
                  <c:v>0.73399177500000012</c:v>
                </c:pt>
                <c:pt idx="1003">
                  <c:v>0.73375611250000006</c:v>
                </c:pt>
                <c:pt idx="1004">
                  <c:v>0.73352030833333337</c:v>
                </c:pt>
                <c:pt idx="1005">
                  <c:v>0.73343586249999992</c:v>
                </c:pt>
                <c:pt idx="1006">
                  <c:v>0.73342677916666676</c:v>
                </c:pt>
                <c:pt idx="1007">
                  <c:v>0.73320384999999988</c:v>
                </c:pt>
                <c:pt idx="1008">
                  <c:v>0.73291416666666664</c:v>
                </c:pt>
                <c:pt idx="1009">
                  <c:v>0.73282984583333322</c:v>
                </c:pt>
                <c:pt idx="1010">
                  <c:v>0.73278477916666651</c:v>
                </c:pt>
                <c:pt idx="1011">
                  <c:v>0.73253199166666649</c:v>
                </c:pt>
                <c:pt idx="1012">
                  <c:v>0.73230100416666666</c:v>
                </c:pt>
                <c:pt idx="1013">
                  <c:v>0.73227861250000004</c:v>
                </c:pt>
                <c:pt idx="1014">
                  <c:v>0.73212439583333333</c:v>
                </c:pt>
                <c:pt idx="1015">
                  <c:v>0.73205485416666682</c:v>
                </c:pt>
                <c:pt idx="1016">
                  <c:v>0.73191703333333347</c:v>
                </c:pt>
                <c:pt idx="1017">
                  <c:v>0.73160946249999992</c:v>
                </c:pt>
                <c:pt idx="1018">
                  <c:v>0.73154833333333336</c:v>
                </c:pt>
                <c:pt idx="1019">
                  <c:v>0.73122077916666661</c:v>
                </c:pt>
                <c:pt idx="1020">
                  <c:v>0.73105723333333339</c:v>
                </c:pt>
                <c:pt idx="1021">
                  <c:v>0.73063953749999977</c:v>
                </c:pt>
                <c:pt idx="1022">
                  <c:v>0.73028402083333332</c:v>
                </c:pt>
                <c:pt idx="1023">
                  <c:v>0.73012780833333346</c:v>
                </c:pt>
                <c:pt idx="1024">
                  <c:v>0.72998628749999994</c:v>
                </c:pt>
                <c:pt idx="1025">
                  <c:v>0.72991458750000004</c:v>
                </c:pt>
                <c:pt idx="1026">
                  <c:v>0.72988408333333343</c:v>
                </c:pt>
                <c:pt idx="1027">
                  <c:v>0.72987430833333322</c:v>
                </c:pt>
                <c:pt idx="1028">
                  <c:v>0.72944683333333327</c:v>
                </c:pt>
                <c:pt idx="1029">
                  <c:v>0.72941593750000011</c:v>
                </c:pt>
                <c:pt idx="1030">
                  <c:v>0.72929461666666662</c:v>
                </c:pt>
                <c:pt idx="1031">
                  <c:v>0.72919175416666671</c:v>
                </c:pt>
                <c:pt idx="1032">
                  <c:v>0.72905177499999985</c:v>
                </c:pt>
                <c:pt idx="1033">
                  <c:v>0.72887581249999978</c:v>
                </c:pt>
                <c:pt idx="1034">
                  <c:v>0.72845145</c:v>
                </c:pt>
                <c:pt idx="1035">
                  <c:v>0.72804736250000002</c:v>
                </c:pt>
                <c:pt idx="1036">
                  <c:v>0.7278773458333333</c:v>
                </c:pt>
                <c:pt idx="1037">
                  <c:v>0.72779264166666657</c:v>
                </c:pt>
                <c:pt idx="1038">
                  <c:v>0.72712016249999989</c:v>
                </c:pt>
                <c:pt idx="1039">
                  <c:v>0.72638737083333327</c:v>
                </c:pt>
                <c:pt idx="1040">
                  <c:v>0.72607541250000007</c:v>
                </c:pt>
                <c:pt idx="1041">
                  <c:v>0.72599967500000007</c:v>
                </c:pt>
                <c:pt idx="1042">
                  <c:v>0.72587583333333328</c:v>
                </c:pt>
                <c:pt idx="1043">
                  <c:v>0.72566380416666665</c:v>
                </c:pt>
                <c:pt idx="1044">
                  <c:v>0.72552881666666658</c:v>
                </c:pt>
                <c:pt idx="1045">
                  <c:v>0.72498969583333339</c:v>
                </c:pt>
                <c:pt idx="1046">
                  <c:v>0.72489361666666674</c:v>
                </c:pt>
                <c:pt idx="1047">
                  <c:v>0.72476557500000016</c:v>
                </c:pt>
                <c:pt idx="1048">
                  <c:v>0.72461380833333333</c:v>
                </c:pt>
                <c:pt idx="1049">
                  <c:v>0.72405947500000012</c:v>
                </c:pt>
                <c:pt idx="1050">
                  <c:v>0.72343968749999998</c:v>
                </c:pt>
                <c:pt idx="1051">
                  <c:v>0.72326462916666678</c:v>
                </c:pt>
                <c:pt idx="1052">
                  <c:v>0.72307540833333339</c:v>
                </c:pt>
                <c:pt idx="1053">
                  <c:v>0.72307128749999994</c:v>
                </c:pt>
                <c:pt idx="1054">
                  <c:v>0.72279307083333322</c:v>
                </c:pt>
                <c:pt idx="1055">
                  <c:v>0.72274346249999999</c:v>
                </c:pt>
                <c:pt idx="1056">
                  <c:v>0.72268142083333331</c:v>
                </c:pt>
                <c:pt idx="1057">
                  <c:v>0.72247927499999998</c:v>
                </c:pt>
                <c:pt idx="1058">
                  <c:v>0.72242957500000005</c:v>
                </c:pt>
                <c:pt idx="1059">
                  <c:v>0.72229499583333323</c:v>
                </c:pt>
                <c:pt idx="1060">
                  <c:v>0.72196348750000006</c:v>
                </c:pt>
                <c:pt idx="1061">
                  <c:v>0.72176401666666667</c:v>
                </c:pt>
                <c:pt idx="1062">
                  <c:v>0.72169848749999987</c:v>
                </c:pt>
                <c:pt idx="1063">
                  <c:v>0.7215083166666667</c:v>
                </c:pt>
                <c:pt idx="1064">
                  <c:v>0.72119096250000003</c:v>
                </c:pt>
                <c:pt idx="1065">
                  <c:v>0.72116808333333349</c:v>
                </c:pt>
                <c:pt idx="1066">
                  <c:v>0.7211167083333333</c:v>
                </c:pt>
                <c:pt idx="1067">
                  <c:v>0.72098834583333338</c:v>
                </c:pt>
                <c:pt idx="1068">
                  <c:v>0.72088704583333341</c:v>
                </c:pt>
                <c:pt idx="1069">
                  <c:v>0.72053063333333345</c:v>
                </c:pt>
                <c:pt idx="1070">
                  <c:v>0.72051890833333332</c:v>
                </c:pt>
                <c:pt idx="1071">
                  <c:v>0.72036707916666654</c:v>
                </c:pt>
                <c:pt idx="1072">
                  <c:v>0.72010997083333328</c:v>
                </c:pt>
                <c:pt idx="1073">
                  <c:v>0.7201036666666667</c:v>
                </c:pt>
                <c:pt idx="1074">
                  <c:v>0.72002519583333324</c:v>
                </c:pt>
                <c:pt idx="1075">
                  <c:v>0.7198032875</c:v>
                </c:pt>
                <c:pt idx="1076">
                  <c:v>0.71971733750000011</c:v>
                </c:pt>
                <c:pt idx="1077">
                  <c:v>0.71915473333333324</c:v>
                </c:pt>
                <c:pt idx="1078">
                  <c:v>0.71903283333333323</c:v>
                </c:pt>
                <c:pt idx="1079">
                  <c:v>0.71894579999999986</c:v>
                </c:pt>
                <c:pt idx="1080">
                  <c:v>0.71879384583333306</c:v>
                </c:pt>
                <c:pt idx="1081">
                  <c:v>0.71851937916666664</c:v>
                </c:pt>
                <c:pt idx="1082">
                  <c:v>0.71842774583333335</c:v>
                </c:pt>
                <c:pt idx="1083">
                  <c:v>0.71838026250000009</c:v>
                </c:pt>
                <c:pt idx="1084">
                  <c:v>0.7181464291666666</c:v>
                </c:pt>
                <c:pt idx="1085">
                  <c:v>0.71756082916666664</c:v>
                </c:pt>
                <c:pt idx="1086">
                  <c:v>0.71736782916666675</c:v>
                </c:pt>
                <c:pt idx="1087">
                  <c:v>0.7172606583333333</c:v>
                </c:pt>
                <c:pt idx="1088">
                  <c:v>0.71705172916666671</c:v>
                </c:pt>
                <c:pt idx="1089">
                  <c:v>0.7165623499999999</c:v>
                </c:pt>
                <c:pt idx="1090">
                  <c:v>0.71650395416666679</c:v>
                </c:pt>
                <c:pt idx="1091">
                  <c:v>0.7163353375</c:v>
                </c:pt>
                <c:pt idx="1092">
                  <c:v>0.71613595416666664</c:v>
                </c:pt>
                <c:pt idx="1093">
                  <c:v>0.71605082916666662</c:v>
                </c:pt>
                <c:pt idx="1094">
                  <c:v>0.71604014166666674</c:v>
                </c:pt>
                <c:pt idx="1095">
                  <c:v>0.71596605000000013</c:v>
                </c:pt>
                <c:pt idx="1096">
                  <c:v>0.71593353750000011</c:v>
                </c:pt>
                <c:pt idx="1097">
                  <c:v>0.7150544708333334</c:v>
                </c:pt>
                <c:pt idx="1098">
                  <c:v>0.71497789583333338</c:v>
                </c:pt>
                <c:pt idx="1099">
                  <c:v>0.71463068749999981</c:v>
                </c:pt>
                <c:pt idx="1100">
                  <c:v>0.71450120416666663</c:v>
                </c:pt>
                <c:pt idx="1101">
                  <c:v>0.71441517916666664</c:v>
                </c:pt>
                <c:pt idx="1102">
                  <c:v>0.71428278333333328</c:v>
                </c:pt>
                <c:pt idx="1103">
                  <c:v>0.71417921666666662</c:v>
                </c:pt>
                <c:pt idx="1104">
                  <c:v>0.71395505000000015</c:v>
                </c:pt>
                <c:pt idx="1105">
                  <c:v>0.71381110833333317</c:v>
                </c:pt>
                <c:pt idx="1106">
                  <c:v>0.71360402500000009</c:v>
                </c:pt>
                <c:pt idx="1107">
                  <c:v>0.71351141666666662</c:v>
                </c:pt>
                <c:pt idx="1108">
                  <c:v>0.71290036249999977</c:v>
                </c:pt>
                <c:pt idx="1109">
                  <c:v>0.71282985416666678</c:v>
                </c:pt>
                <c:pt idx="1110">
                  <c:v>0.71279812916666663</c:v>
                </c:pt>
                <c:pt idx="1111">
                  <c:v>0.71266353333333321</c:v>
                </c:pt>
                <c:pt idx="1112">
                  <c:v>0.71262848333333328</c:v>
                </c:pt>
                <c:pt idx="1113">
                  <c:v>0.71251180416666671</c:v>
                </c:pt>
                <c:pt idx="1114">
                  <c:v>0.71235024999999996</c:v>
                </c:pt>
                <c:pt idx="1115">
                  <c:v>0.71224171250000001</c:v>
                </c:pt>
                <c:pt idx="1116">
                  <c:v>0.71217007916666664</c:v>
                </c:pt>
                <c:pt idx="1117">
                  <c:v>0.71203235833333334</c:v>
                </c:pt>
                <c:pt idx="1118">
                  <c:v>0.71196054166666667</c:v>
                </c:pt>
                <c:pt idx="1119">
                  <c:v>0.71196002083333332</c:v>
                </c:pt>
                <c:pt idx="1120">
                  <c:v>0.71191580416666678</c:v>
                </c:pt>
                <c:pt idx="1121">
                  <c:v>0.71185714166666658</c:v>
                </c:pt>
                <c:pt idx="1122">
                  <c:v>0.71177579166666671</c:v>
                </c:pt>
                <c:pt idx="1123">
                  <c:v>0.71171160833333336</c:v>
                </c:pt>
                <c:pt idx="1124">
                  <c:v>0.71167534583333325</c:v>
                </c:pt>
                <c:pt idx="1125">
                  <c:v>0.71159030833333337</c:v>
                </c:pt>
                <c:pt idx="1126">
                  <c:v>0.71138525416666665</c:v>
                </c:pt>
                <c:pt idx="1127">
                  <c:v>0.71109428333333335</c:v>
                </c:pt>
                <c:pt idx="1128">
                  <c:v>0.71105427499999996</c:v>
                </c:pt>
                <c:pt idx="1129">
                  <c:v>0.71049798333333347</c:v>
                </c:pt>
                <c:pt idx="1130">
                  <c:v>0.71038667500000008</c:v>
                </c:pt>
                <c:pt idx="1131">
                  <c:v>0.71035891249999983</c:v>
                </c:pt>
                <c:pt idx="1132">
                  <c:v>0.71019865000000004</c:v>
                </c:pt>
                <c:pt idx="1133">
                  <c:v>0.71005645000000006</c:v>
                </c:pt>
                <c:pt idx="1134">
                  <c:v>0.70971217916666662</c:v>
                </c:pt>
                <c:pt idx="1135">
                  <c:v>0.7094951041666665</c:v>
                </c:pt>
                <c:pt idx="1136">
                  <c:v>0.7094464208333332</c:v>
                </c:pt>
                <c:pt idx="1137">
                  <c:v>0.70936019166666664</c:v>
                </c:pt>
                <c:pt idx="1138">
                  <c:v>0.7093505166666666</c:v>
                </c:pt>
                <c:pt idx="1139">
                  <c:v>0.7090997</c:v>
                </c:pt>
                <c:pt idx="1140">
                  <c:v>0.7090728624999999</c:v>
                </c:pt>
                <c:pt idx="1141">
                  <c:v>0.70889583333333339</c:v>
                </c:pt>
                <c:pt idx="1142">
                  <c:v>0.7086430583333333</c:v>
                </c:pt>
                <c:pt idx="1143">
                  <c:v>0.70853914583333344</c:v>
                </c:pt>
                <c:pt idx="1144">
                  <c:v>0.70831987083333336</c:v>
                </c:pt>
                <c:pt idx="1145">
                  <c:v>0.70804263750000007</c:v>
                </c:pt>
                <c:pt idx="1146">
                  <c:v>0.70790663333333326</c:v>
                </c:pt>
                <c:pt idx="1147">
                  <c:v>0.70772409583333318</c:v>
                </c:pt>
                <c:pt idx="1148">
                  <c:v>0.70750088749999984</c:v>
                </c:pt>
                <c:pt idx="1149">
                  <c:v>0.70750041249999995</c:v>
                </c:pt>
                <c:pt idx="1150">
                  <c:v>0.70742744583333328</c:v>
                </c:pt>
                <c:pt idx="1151">
                  <c:v>0.70718205000000001</c:v>
                </c:pt>
                <c:pt idx="1152">
                  <c:v>0.70714606666666668</c:v>
                </c:pt>
                <c:pt idx="1153">
                  <c:v>0.70714087916666657</c:v>
                </c:pt>
                <c:pt idx="1154">
                  <c:v>0.70707226666666656</c:v>
                </c:pt>
                <c:pt idx="1155">
                  <c:v>0.70698117083333345</c:v>
                </c:pt>
                <c:pt idx="1156">
                  <c:v>0.70669147916666664</c:v>
                </c:pt>
                <c:pt idx="1157">
                  <c:v>0.70656812083333331</c:v>
                </c:pt>
                <c:pt idx="1158">
                  <c:v>0.70653127916666658</c:v>
                </c:pt>
                <c:pt idx="1159">
                  <c:v>0.70610286666666644</c:v>
                </c:pt>
                <c:pt idx="1160">
                  <c:v>0.70605424166666675</c:v>
                </c:pt>
                <c:pt idx="1161">
                  <c:v>0.70601634166666682</c:v>
                </c:pt>
                <c:pt idx="1162">
                  <c:v>0.70590523750000012</c:v>
                </c:pt>
                <c:pt idx="1163">
                  <c:v>0.70581928333333321</c:v>
                </c:pt>
                <c:pt idx="1164">
                  <c:v>0.70571207499999999</c:v>
                </c:pt>
                <c:pt idx="1165">
                  <c:v>0.70560440416666659</c:v>
                </c:pt>
                <c:pt idx="1166">
                  <c:v>0.70558785000000002</c:v>
                </c:pt>
                <c:pt idx="1167">
                  <c:v>0.70554801666666667</c:v>
                </c:pt>
                <c:pt idx="1168">
                  <c:v>0.7052594499999999</c:v>
                </c:pt>
                <c:pt idx="1169">
                  <c:v>0.7051032833333335</c:v>
                </c:pt>
                <c:pt idx="1170">
                  <c:v>0.70498041666666678</c:v>
                </c:pt>
                <c:pt idx="1171">
                  <c:v>0.70492805416666682</c:v>
                </c:pt>
                <c:pt idx="1172">
                  <c:v>0.70454695000000012</c:v>
                </c:pt>
                <c:pt idx="1173">
                  <c:v>0.70453007499999998</c:v>
                </c:pt>
                <c:pt idx="1174">
                  <c:v>0.7045224333333332</c:v>
                </c:pt>
                <c:pt idx="1175">
                  <c:v>0.70450218749999982</c:v>
                </c:pt>
                <c:pt idx="1176">
                  <c:v>0.70449355000000002</c:v>
                </c:pt>
                <c:pt idx="1177">
                  <c:v>0.70440192083333308</c:v>
                </c:pt>
                <c:pt idx="1178">
                  <c:v>0.70391212083333332</c:v>
                </c:pt>
                <c:pt idx="1179">
                  <c:v>0.70373929166666682</c:v>
                </c:pt>
                <c:pt idx="1180">
                  <c:v>0.70342210000000005</c:v>
                </c:pt>
                <c:pt idx="1181">
                  <c:v>0.70334708749999997</c:v>
                </c:pt>
                <c:pt idx="1182">
                  <c:v>0.70334082083333349</c:v>
                </c:pt>
                <c:pt idx="1183">
                  <c:v>0.70333761666666661</c:v>
                </c:pt>
                <c:pt idx="1184">
                  <c:v>0.70320593333333337</c:v>
                </c:pt>
                <c:pt idx="1185">
                  <c:v>0.70290733750000001</c:v>
                </c:pt>
                <c:pt idx="1186">
                  <c:v>0.70281257916666684</c:v>
                </c:pt>
                <c:pt idx="1187">
                  <c:v>0.70261047500000007</c:v>
                </c:pt>
                <c:pt idx="1188">
                  <c:v>0.70260636666666654</c:v>
                </c:pt>
                <c:pt idx="1189">
                  <c:v>0.70241169166666662</c:v>
                </c:pt>
                <c:pt idx="1190">
                  <c:v>0.7023284125</c:v>
                </c:pt>
                <c:pt idx="1191">
                  <c:v>0.70225113333333333</c:v>
                </c:pt>
                <c:pt idx="1192">
                  <c:v>0.70224444583333334</c:v>
                </c:pt>
                <c:pt idx="1193">
                  <c:v>0.70205132916666679</c:v>
                </c:pt>
                <c:pt idx="1194">
                  <c:v>0.70128440833333328</c:v>
                </c:pt>
                <c:pt idx="1195">
                  <c:v>0.70106476666666673</c:v>
                </c:pt>
                <c:pt idx="1196">
                  <c:v>0.7009460125000001</c:v>
                </c:pt>
                <c:pt idx="1197">
                  <c:v>0.70090399999999986</c:v>
                </c:pt>
                <c:pt idx="1198">
                  <c:v>0.70082616250000018</c:v>
                </c:pt>
                <c:pt idx="1199">
                  <c:v>0.70071470000000013</c:v>
                </c:pt>
                <c:pt idx="1200">
                  <c:v>0.70055987083333326</c:v>
                </c:pt>
                <c:pt idx="1201">
                  <c:v>0.70054616250000012</c:v>
                </c:pt>
                <c:pt idx="1202">
                  <c:v>0.70041941250000006</c:v>
                </c:pt>
                <c:pt idx="1203">
                  <c:v>0.70023802916666689</c:v>
                </c:pt>
                <c:pt idx="1204">
                  <c:v>0.70009987083333325</c:v>
                </c:pt>
                <c:pt idx="1205">
                  <c:v>0.70008975000000007</c:v>
                </c:pt>
                <c:pt idx="1206">
                  <c:v>0.70006950000000001</c:v>
                </c:pt>
                <c:pt idx="1207">
                  <c:v>0.69995990833333332</c:v>
                </c:pt>
                <c:pt idx="1208">
                  <c:v>0.6999566083333334</c:v>
                </c:pt>
                <c:pt idx="1209">
                  <c:v>0.69985210416666666</c:v>
                </c:pt>
                <c:pt idx="1210">
                  <c:v>0.69978436249999998</c:v>
                </c:pt>
                <c:pt idx="1211">
                  <c:v>0.69974000833333339</c:v>
                </c:pt>
                <c:pt idx="1212">
                  <c:v>0.69962963333333328</c:v>
                </c:pt>
                <c:pt idx="1213">
                  <c:v>0.69950472916666639</c:v>
                </c:pt>
                <c:pt idx="1214">
                  <c:v>0.69909405416666648</c:v>
                </c:pt>
                <c:pt idx="1215">
                  <c:v>0.69886064166666673</c:v>
                </c:pt>
                <c:pt idx="1216">
                  <c:v>0.69869144583333342</c:v>
                </c:pt>
                <c:pt idx="1217">
                  <c:v>0.69848310416666681</c:v>
                </c:pt>
                <c:pt idx="1218">
                  <c:v>0.6984723458333334</c:v>
                </c:pt>
                <c:pt idx="1219">
                  <c:v>0.69846941666666662</c:v>
                </c:pt>
                <c:pt idx="1220">
                  <c:v>0.69846796249999998</c:v>
                </c:pt>
                <c:pt idx="1221">
                  <c:v>0.69846665416666676</c:v>
                </c:pt>
                <c:pt idx="1222">
                  <c:v>0.69840794166666642</c:v>
                </c:pt>
                <c:pt idx="1223">
                  <c:v>0.69826405000000014</c:v>
                </c:pt>
                <c:pt idx="1224">
                  <c:v>0.69814401249999991</c:v>
                </c:pt>
                <c:pt idx="1225">
                  <c:v>0.69812376249999997</c:v>
                </c:pt>
                <c:pt idx="1226">
                  <c:v>0.69806500833333329</c:v>
                </c:pt>
                <c:pt idx="1227">
                  <c:v>0.69806361250000004</c:v>
                </c:pt>
                <c:pt idx="1228">
                  <c:v>0.69803200416666689</c:v>
                </c:pt>
                <c:pt idx="1229">
                  <c:v>0.69790650833333334</c:v>
                </c:pt>
                <c:pt idx="1230">
                  <c:v>0.6977273249999999</c:v>
                </c:pt>
                <c:pt idx="1231">
                  <c:v>0.69766474583333338</c:v>
                </c:pt>
                <c:pt idx="1232">
                  <c:v>0.69762536666666675</c:v>
                </c:pt>
                <c:pt idx="1233">
                  <c:v>0.69749339166666668</c:v>
                </c:pt>
                <c:pt idx="1234">
                  <c:v>0.69742449166666676</c:v>
                </c:pt>
                <c:pt idx="1235">
                  <c:v>0.69738910416666666</c:v>
                </c:pt>
                <c:pt idx="1236">
                  <c:v>0.69729443333333341</c:v>
                </c:pt>
                <c:pt idx="1237">
                  <c:v>0.69728507916666682</c:v>
                </c:pt>
                <c:pt idx="1238">
                  <c:v>0.69726474166666652</c:v>
                </c:pt>
                <c:pt idx="1239">
                  <c:v>0.6972316833333333</c:v>
                </c:pt>
                <c:pt idx="1240">
                  <c:v>0.69721688333333331</c:v>
                </c:pt>
                <c:pt idx="1241">
                  <c:v>0.69703965416666669</c:v>
                </c:pt>
                <c:pt idx="1242">
                  <c:v>0.69678376250000007</c:v>
                </c:pt>
                <c:pt idx="1243">
                  <c:v>0.69674350833333332</c:v>
                </c:pt>
                <c:pt idx="1244">
                  <c:v>0.69630027916666659</c:v>
                </c:pt>
                <c:pt idx="1245">
                  <c:v>0.69616804583333325</c:v>
                </c:pt>
                <c:pt idx="1246">
                  <c:v>0.69593434166666646</c:v>
                </c:pt>
                <c:pt idx="1247">
                  <c:v>0.69550540416666673</c:v>
                </c:pt>
                <c:pt idx="1248">
                  <c:v>0.69548703749999996</c:v>
                </c:pt>
                <c:pt idx="1249">
                  <c:v>0.69544053750000012</c:v>
                </c:pt>
                <c:pt idx="1250">
                  <c:v>0.69537122500000004</c:v>
                </c:pt>
                <c:pt idx="1251">
                  <c:v>0.69529809166666678</c:v>
                </c:pt>
                <c:pt idx="1252">
                  <c:v>0.69509317916666669</c:v>
                </c:pt>
                <c:pt idx="1253">
                  <c:v>0.69506202083333335</c:v>
                </c:pt>
                <c:pt idx="1254">
                  <c:v>0.69488087916666663</c:v>
                </c:pt>
                <c:pt idx="1255">
                  <c:v>0.69472908333333339</c:v>
                </c:pt>
                <c:pt idx="1256">
                  <c:v>0.69454105416666667</c:v>
                </c:pt>
                <c:pt idx="1257">
                  <c:v>0.69436550416666665</c:v>
                </c:pt>
                <c:pt idx="1258">
                  <c:v>0.69434982499999987</c:v>
                </c:pt>
                <c:pt idx="1259">
                  <c:v>0.69413602083333326</c:v>
                </c:pt>
                <c:pt idx="1260">
                  <c:v>0.69409707083333316</c:v>
                </c:pt>
                <c:pt idx="1261">
                  <c:v>0.69404250833333325</c:v>
                </c:pt>
                <c:pt idx="1262">
                  <c:v>0.69384437083333339</c:v>
                </c:pt>
                <c:pt idx="1263">
                  <c:v>0.69383085416666657</c:v>
                </c:pt>
                <c:pt idx="1264">
                  <c:v>0.6938283458333333</c:v>
                </c:pt>
                <c:pt idx="1265">
                  <c:v>0.69379605416666656</c:v>
                </c:pt>
                <c:pt idx="1266">
                  <c:v>0.6937435999999999</c:v>
                </c:pt>
                <c:pt idx="1267">
                  <c:v>0.69365505416666651</c:v>
                </c:pt>
                <c:pt idx="1268">
                  <c:v>0.69359383750000003</c:v>
                </c:pt>
                <c:pt idx="1269">
                  <c:v>0.69348150000000019</c:v>
                </c:pt>
                <c:pt idx="1270">
                  <c:v>0.6932925499999999</c:v>
                </c:pt>
                <c:pt idx="1271">
                  <c:v>0.69326364166666676</c:v>
                </c:pt>
                <c:pt idx="1272">
                  <c:v>0.69313790000000008</c:v>
                </c:pt>
                <c:pt idx="1273">
                  <c:v>0.69307469583333337</c:v>
                </c:pt>
                <c:pt idx="1274">
                  <c:v>0.69302944166666658</c:v>
                </c:pt>
                <c:pt idx="1275">
                  <c:v>0.69294983333333315</c:v>
                </c:pt>
                <c:pt idx="1276">
                  <c:v>0.6928787083333332</c:v>
                </c:pt>
                <c:pt idx="1277">
                  <c:v>0.69276256666666658</c:v>
                </c:pt>
                <c:pt idx="1278">
                  <c:v>0.69263474583333329</c:v>
                </c:pt>
                <c:pt idx="1279">
                  <c:v>0.6925727583333332</c:v>
                </c:pt>
                <c:pt idx="1280">
                  <c:v>0.69246431666666675</c:v>
                </c:pt>
                <c:pt idx="1281">
                  <c:v>0.69227627916666667</c:v>
                </c:pt>
                <c:pt idx="1282">
                  <c:v>0.69226917083333339</c:v>
                </c:pt>
                <c:pt idx="1283">
                  <c:v>0.69189287500000007</c:v>
                </c:pt>
                <c:pt idx="1284">
                  <c:v>0.69188443750000006</c:v>
                </c:pt>
                <c:pt idx="1285">
                  <c:v>0.69167422916666677</c:v>
                </c:pt>
                <c:pt idx="1286">
                  <c:v>0.69157233333333323</c:v>
                </c:pt>
                <c:pt idx="1287">
                  <c:v>0.69133494999999989</c:v>
                </c:pt>
                <c:pt idx="1288">
                  <c:v>0.69131327916666674</c:v>
                </c:pt>
                <c:pt idx="1289">
                  <c:v>0.69123059166666667</c:v>
                </c:pt>
                <c:pt idx="1290">
                  <c:v>0.69102188333333325</c:v>
                </c:pt>
                <c:pt idx="1291">
                  <c:v>0.69099680416666664</c:v>
                </c:pt>
                <c:pt idx="1292">
                  <c:v>0.69093677916666663</c:v>
                </c:pt>
                <c:pt idx="1293">
                  <c:v>0.6909139833333332</c:v>
                </c:pt>
                <c:pt idx="1294">
                  <c:v>0.69090519583333332</c:v>
                </c:pt>
                <c:pt idx="1295">
                  <c:v>0.69076227916666666</c:v>
                </c:pt>
                <c:pt idx="1296">
                  <c:v>0.69053879583333344</c:v>
                </c:pt>
                <c:pt idx="1297">
                  <c:v>0.69045566666666669</c:v>
                </c:pt>
                <c:pt idx="1298">
                  <c:v>0.69036836666666668</c:v>
                </c:pt>
                <c:pt idx="1299">
                  <c:v>0.6902976999999999</c:v>
                </c:pt>
                <c:pt idx="1300">
                  <c:v>0.69029299166666691</c:v>
                </c:pt>
                <c:pt idx="1301">
                  <c:v>0.69027451249999994</c:v>
                </c:pt>
                <c:pt idx="1302">
                  <c:v>0.69025105416666666</c:v>
                </c:pt>
                <c:pt idx="1303">
                  <c:v>0.69018948333333341</c:v>
                </c:pt>
                <c:pt idx="1304">
                  <c:v>0.69004282083333324</c:v>
                </c:pt>
                <c:pt idx="1305">
                  <c:v>0.68978026250000013</c:v>
                </c:pt>
                <c:pt idx="1306">
                  <c:v>0.6896400749999998</c:v>
                </c:pt>
                <c:pt idx="1307">
                  <c:v>0.68954711666666657</c:v>
                </c:pt>
                <c:pt idx="1308">
                  <c:v>0.68937344999999983</c:v>
                </c:pt>
                <c:pt idx="1309">
                  <c:v>0.68929441250000012</c:v>
                </c:pt>
                <c:pt idx="1310">
                  <c:v>0.68924465416666669</c:v>
                </c:pt>
                <c:pt idx="1311">
                  <c:v>0.68921674583333337</c:v>
                </c:pt>
                <c:pt idx="1312">
                  <c:v>0.68919125000000003</c:v>
                </c:pt>
                <c:pt idx="1313">
                  <c:v>0.68907662916666668</c:v>
                </c:pt>
                <c:pt idx="1314">
                  <c:v>0.68903341666666673</c:v>
                </c:pt>
                <c:pt idx="1315">
                  <c:v>0.68892779166666662</c:v>
                </c:pt>
                <c:pt idx="1316">
                  <c:v>0.68887168333333337</c:v>
                </c:pt>
                <c:pt idx="1317">
                  <c:v>0.68886061250000008</c:v>
                </c:pt>
                <c:pt idx="1318">
                  <c:v>0.68881414583333334</c:v>
                </c:pt>
                <c:pt idx="1319">
                  <c:v>0.68880946249999975</c:v>
                </c:pt>
                <c:pt idx="1320">
                  <c:v>0.68879832083333337</c:v>
                </c:pt>
                <c:pt idx="1321">
                  <c:v>0.68858987083333323</c:v>
                </c:pt>
                <c:pt idx="1322">
                  <c:v>0.68851755833333339</c:v>
                </c:pt>
                <c:pt idx="1323">
                  <c:v>0.68847478333333323</c:v>
                </c:pt>
                <c:pt idx="1324">
                  <c:v>0.68837019166666658</c:v>
                </c:pt>
                <c:pt idx="1325">
                  <c:v>0.68832181250000002</c:v>
                </c:pt>
                <c:pt idx="1326">
                  <c:v>0.68830098333333334</c:v>
                </c:pt>
                <c:pt idx="1327">
                  <c:v>0.68818445416666663</c:v>
                </c:pt>
                <c:pt idx="1328">
                  <c:v>0.68815223333333331</c:v>
                </c:pt>
                <c:pt idx="1329">
                  <c:v>0.68815116250000008</c:v>
                </c:pt>
                <c:pt idx="1330">
                  <c:v>0.68791911250000004</c:v>
                </c:pt>
                <c:pt idx="1331">
                  <c:v>0.68778989999999995</c:v>
                </c:pt>
                <c:pt idx="1332">
                  <c:v>0.68778189166666681</c:v>
                </c:pt>
                <c:pt idx="1333">
                  <c:v>0.68772082916666688</c:v>
                </c:pt>
                <c:pt idx="1334">
                  <c:v>0.68771620833333336</c:v>
                </c:pt>
                <c:pt idx="1335">
                  <c:v>0.68769281250000003</c:v>
                </c:pt>
                <c:pt idx="1336">
                  <c:v>0.6876348916666668</c:v>
                </c:pt>
                <c:pt idx="1337">
                  <c:v>0.6876030125</c:v>
                </c:pt>
                <c:pt idx="1338">
                  <c:v>0.68752486250000011</c:v>
                </c:pt>
                <c:pt idx="1339">
                  <c:v>0.68748739583333329</c:v>
                </c:pt>
                <c:pt idx="1340">
                  <c:v>0.68733622500000002</c:v>
                </c:pt>
                <c:pt idx="1341">
                  <c:v>0.68730292916666658</c:v>
                </c:pt>
                <c:pt idx="1342">
                  <c:v>0.68726756666666666</c:v>
                </c:pt>
                <c:pt idx="1343">
                  <c:v>0.68720227916666676</c:v>
                </c:pt>
                <c:pt idx="1344">
                  <c:v>0.68715518333333325</c:v>
                </c:pt>
                <c:pt idx="1345">
                  <c:v>0.68711084166666658</c:v>
                </c:pt>
                <c:pt idx="1346">
                  <c:v>0.68710886666666671</c:v>
                </c:pt>
                <c:pt idx="1347">
                  <c:v>0.68700627499999989</c:v>
                </c:pt>
                <c:pt idx="1348">
                  <c:v>0.68688897916666658</c:v>
                </c:pt>
                <c:pt idx="1349">
                  <c:v>0.6868458291666667</c:v>
                </c:pt>
                <c:pt idx="1350">
                  <c:v>0.68682758333333338</c:v>
                </c:pt>
                <c:pt idx="1351">
                  <c:v>0.68675857916666672</c:v>
                </c:pt>
                <c:pt idx="1352">
                  <c:v>0.68674263333333352</c:v>
                </c:pt>
                <c:pt idx="1353">
                  <c:v>0.68672338749999995</c:v>
                </c:pt>
                <c:pt idx="1354">
                  <c:v>0.68667786249999996</c:v>
                </c:pt>
                <c:pt idx="1355">
                  <c:v>0.68660456250000002</c:v>
                </c:pt>
                <c:pt idx="1356">
                  <c:v>0.68652062083333343</c:v>
                </c:pt>
                <c:pt idx="1357">
                  <c:v>0.68628573749999988</c:v>
                </c:pt>
                <c:pt idx="1358">
                  <c:v>0.68625303333333332</c:v>
                </c:pt>
                <c:pt idx="1359">
                  <c:v>0.68588797916666666</c:v>
                </c:pt>
                <c:pt idx="1360">
                  <c:v>0.68588769166666663</c:v>
                </c:pt>
                <c:pt idx="1361">
                  <c:v>0.68588513333333323</c:v>
                </c:pt>
                <c:pt idx="1362">
                  <c:v>0.68587766250000015</c:v>
                </c:pt>
                <c:pt idx="1363">
                  <c:v>0.68587288750000008</c:v>
                </c:pt>
                <c:pt idx="1364">
                  <c:v>0.68585289166666674</c:v>
                </c:pt>
                <c:pt idx="1365">
                  <c:v>0.68584972499999985</c:v>
                </c:pt>
                <c:pt idx="1366">
                  <c:v>0.68579764999999993</c:v>
                </c:pt>
                <c:pt idx="1367">
                  <c:v>0.68568040416666676</c:v>
                </c:pt>
                <c:pt idx="1368">
                  <c:v>0.68566332500000016</c:v>
                </c:pt>
                <c:pt idx="1369">
                  <c:v>0.68565819999999988</c:v>
                </c:pt>
                <c:pt idx="1370">
                  <c:v>0.68541559583333334</c:v>
                </c:pt>
                <c:pt idx="1371">
                  <c:v>0.68535353750000017</c:v>
                </c:pt>
                <c:pt idx="1372">
                  <c:v>0.68522539166666663</c:v>
                </c:pt>
                <c:pt idx="1373">
                  <c:v>0.68512646666666654</c:v>
                </c:pt>
                <c:pt idx="1374">
                  <c:v>0.68506766250000017</c:v>
                </c:pt>
                <c:pt idx="1375">
                  <c:v>0.68480836666666667</c:v>
                </c:pt>
                <c:pt idx="1376">
                  <c:v>0.68480775000000016</c:v>
                </c:pt>
                <c:pt idx="1377">
                  <c:v>0.68478527916666676</c:v>
                </c:pt>
                <c:pt idx="1378">
                  <c:v>0.68478307083333334</c:v>
                </c:pt>
                <c:pt idx="1379">
                  <c:v>0.68473277916666675</c:v>
                </c:pt>
                <c:pt idx="1380">
                  <c:v>0.68464077916666666</c:v>
                </c:pt>
                <c:pt idx="1381">
                  <c:v>0.6844225666666669</c:v>
                </c:pt>
                <c:pt idx="1382">
                  <c:v>0.68441475000000007</c:v>
                </c:pt>
                <c:pt idx="1383">
                  <c:v>0.6843764916666667</c:v>
                </c:pt>
                <c:pt idx="1384">
                  <c:v>0.68432699166666655</c:v>
                </c:pt>
                <c:pt idx="1385">
                  <c:v>0.68430317916666672</c:v>
                </c:pt>
                <c:pt idx="1386">
                  <c:v>0.6842661333333333</c:v>
                </c:pt>
                <c:pt idx="1387">
                  <c:v>0.68425139166666671</c:v>
                </c:pt>
                <c:pt idx="1388">
                  <c:v>0.68392429583333325</c:v>
                </c:pt>
                <c:pt idx="1389">
                  <c:v>0.68382468750000003</c:v>
                </c:pt>
                <c:pt idx="1390">
                  <c:v>0.68382453333333348</c:v>
                </c:pt>
                <c:pt idx="1391">
                  <c:v>0.68376763333333335</c:v>
                </c:pt>
                <c:pt idx="1392">
                  <c:v>0.68369039166666667</c:v>
                </c:pt>
                <c:pt idx="1393">
                  <c:v>0.68362047083333322</c:v>
                </c:pt>
                <c:pt idx="1394">
                  <c:v>0.68351896666666667</c:v>
                </c:pt>
                <c:pt idx="1395">
                  <c:v>0.68349840833333342</c:v>
                </c:pt>
                <c:pt idx="1396">
                  <c:v>0.68334603750000011</c:v>
                </c:pt>
                <c:pt idx="1397">
                  <c:v>0.68333046666666675</c:v>
                </c:pt>
                <c:pt idx="1398">
                  <c:v>0.68332103333333338</c:v>
                </c:pt>
                <c:pt idx="1399">
                  <c:v>0.68329772500000008</c:v>
                </c:pt>
                <c:pt idx="1400">
                  <c:v>0.6832901583333334</c:v>
                </c:pt>
                <c:pt idx="1401">
                  <c:v>0.68326475000000009</c:v>
                </c:pt>
                <c:pt idx="1402">
                  <c:v>0.6832291250000001</c:v>
                </c:pt>
                <c:pt idx="1403">
                  <c:v>0.68315330416666675</c:v>
                </c:pt>
                <c:pt idx="1404">
                  <c:v>0.68313956250000007</c:v>
                </c:pt>
                <c:pt idx="1405">
                  <c:v>0.68310484999999999</c:v>
                </c:pt>
                <c:pt idx="1406">
                  <c:v>0.68310316666666659</c:v>
                </c:pt>
                <c:pt idx="1407">
                  <c:v>0.68295936666666668</c:v>
                </c:pt>
                <c:pt idx="1408">
                  <c:v>0.68289653333333333</c:v>
                </c:pt>
                <c:pt idx="1409">
                  <c:v>0.68288631666666666</c:v>
                </c:pt>
                <c:pt idx="1410">
                  <c:v>0.68283944583333323</c:v>
                </c:pt>
                <c:pt idx="1411">
                  <c:v>0.68281466666666679</c:v>
                </c:pt>
                <c:pt idx="1412">
                  <c:v>0.68278698333333343</c:v>
                </c:pt>
                <c:pt idx="1413">
                  <c:v>0.68272439166666665</c:v>
                </c:pt>
                <c:pt idx="1414">
                  <c:v>0.68270163750000001</c:v>
                </c:pt>
                <c:pt idx="1415">
                  <c:v>0.68264060000000004</c:v>
                </c:pt>
                <c:pt idx="1416">
                  <c:v>0.6825803958333333</c:v>
                </c:pt>
                <c:pt idx="1417">
                  <c:v>0.68257503750000004</c:v>
                </c:pt>
                <c:pt idx="1418">
                  <c:v>0.68253499583333321</c:v>
                </c:pt>
                <c:pt idx="1419">
                  <c:v>0.68251865416666657</c:v>
                </c:pt>
                <c:pt idx="1420">
                  <c:v>0.68249872083333341</c:v>
                </c:pt>
                <c:pt idx="1421">
                  <c:v>0.68239799583333338</c:v>
                </c:pt>
                <c:pt idx="1422">
                  <c:v>0.68231685833333333</c:v>
                </c:pt>
                <c:pt idx="1423">
                  <c:v>0.68227413749999988</c:v>
                </c:pt>
                <c:pt idx="1424">
                  <c:v>0.6822464250000001</c:v>
                </c:pt>
                <c:pt idx="1425">
                  <c:v>0.68221621666666665</c:v>
                </c:pt>
                <c:pt idx="1426">
                  <c:v>0.68219870416666673</c:v>
                </c:pt>
                <c:pt idx="1427">
                  <c:v>0.68209777083333345</c:v>
                </c:pt>
                <c:pt idx="1428">
                  <c:v>0.68209288749999997</c:v>
                </c:pt>
                <c:pt idx="1429">
                  <c:v>0.68207972499999991</c:v>
                </c:pt>
                <c:pt idx="1430">
                  <c:v>0.68201406250000007</c:v>
                </c:pt>
                <c:pt idx="1431">
                  <c:v>0.68195594999999987</c:v>
                </c:pt>
                <c:pt idx="1432">
                  <c:v>0.68184417916666662</c:v>
                </c:pt>
                <c:pt idx="1433">
                  <c:v>0.68175246249999988</c:v>
                </c:pt>
                <c:pt idx="1434">
                  <c:v>0.68145188749999985</c:v>
                </c:pt>
                <c:pt idx="1435">
                  <c:v>0.68141688750000007</c:v>
                </c:pt>
                <c:pt idx="1436">
                  <c:v>0.6813649625</c:v>
                </c:pt>
                <c:pt idx="1437">
                  <c:v>0.68116059166666665</c:v>
                </c:pt>
                <c:pt idx="1438">
                  <c:v>0.68110395833333337</c:v>
                </c:pt>
                <c:pt idx="1439">
                  <c:v>0.68093964583333333</c:v>
                </c:pt>
                <c:pt idx="1440">
                  <c:v>0.68092462083333338</c:v>
                </c:pt>
                <c:pt idx="1441">
                  <c:v>0.68091832500000005</c:v>
                </c:pt>
                <c:pt idx="1442">
                  <c:v>0.68091013333333328</c:v>
                </c:pt>
                <c:pt idx="1443">
                  <c:v>0.68085491249999996</c:v>
                </c:pt>
                <c:pt idx="1444">
                  <c:v>0.68078847500000006</c:v>
                </c:pt>
                <c:pt idx="1445">
                  <c:v>0.68077050833333319</c:v>
                </c:pt>
                <c:pt idx="1446">
                  <c:v>0.68070802916666662</c:v>
                </c:pt>
                <c:pt idx="1447">
                  <c:v>0.68062152916666674</c:v>
                </c:pt>
                <c:pt idx="1448">
                  <c:v>0.68049227499999987</c:v>
                </c:pt>
                <c:pt idx="1449">
                  <c:v>0.68044386249999989</c:v>
                </c:pt>
                <c:pt idx="1450">
                  <c:v>0.68040258333333348</c:v>
                </c:pt>
                <c:pt idx="1451">
                  <c:v>0.68036077499999992</c:v>
                </c:pt>
                <c:pt idx="1452">
                  <c:v>0.68033061250000004</c:v>
                </c:pt>
                <c:pt idx="1453">
                  <c:v>0.68032397083333329</c:v>
                </c:pt>
                <c:pt idx="1454">
                  <c:v>0.6802940666666667</c:v>
                </c:pt>
                <c:pt idx="1455">
                  <c:v>0.68024712916666663</c:v>
                </c:pt>
                <c:pt idx="1456">
                  <c:v>0.68017248333333347</c:v>
                </c:pt>
                <c:pt idx="1457">
                  <c:v>0.68012419999999996</c:v>
                </c:pt>
                <c:pt idx="1458">
                  <c:v>0.68012377916666666</c:v>
                </c:pt>
                <c:pt idx="1459">
                  <c:v>0.6800581750000001</c:v>
                </c:pt>
                <c:pt idx="1460">
                  <c:v>0.68003924583333342</c:v>
                </c:pt>
                <c:pt idx="1461">
                  <c:v>0.67996081666666663</c:v>
                </c:pt>
                <c:pt idx="1462">
                  <c:v>0.67987937083333339</c:v>
                </c:pt>
                <c:pt idx="1463">
                  <c:v>0.67979940416666673</c:v>
                </c:pt>
                <c:pt idx="1464">
                  <c:v>0.67974195416666661</c:v>
                </c:pt>
                <c:pt idx="1465">
                  <c:v>0.67970765000000011</c:v>
                </c:pt>
                <c:pt idx="1466">
                  <c:v>0.67954876250000007</c:v>
                </c:pt>
                <c:pt idx="1467">
                  <c:v>0.67940410416666674</c:v>
                </c:pt>
                <c:pt idx="1468">
                  <c:v>0.6793513708333333</c:v>
                </c:pt>
                <c:pt idx="1469">
                  <c:v>0.67929013750000011</c:v>
                </c:pt>
                <c:pt idx="1470">
                  <c:v>0.67923555000000002</c:v>
                </c:pt>
                <c:pt idx="1471">
                  <c:v>0.67922224166666656</c:v>
                </c:pt>
                <c:pt idx="1472">
                  <c:v>0.67907790833333337</c:v>
                </c:pt>
                <c:pt idx="1473">
                  <c:v>0.67897644166666671</c:v>
                </c:pt>
                <c:pt idx="1474">
                  <c:v>0.67895482083333336</c:v>
                </c:pt>
                <c:pt idx="1475">
                  <c:v>0.67894927499999991</c:v>
                </c:pt>
                <c:pt idx="1476">
                  <c:v>0.67894443333333332</c:v>
                </c:pt>
                <c:pt idx="1477">
                  <c:v>0.6789124708333335</c:v>
                </c:pt>
                <c:pt idx="1478">
                  <c:v>0.6788712166666665</c:v>
                </c:pt>
                <c:pt idx="1479">
                  <c:v>0.67882063333333342</c:v>
                </c:pt>
                <c:pt idx="1480">
                  <c:v>0.67879455416666667</c:v>
                </c:pt>
                <c:pt idx="1481">
                  <c:v>0.67858544583333336</c:v>
                </c:pt>
                <c:pt idx="1482">
                  <c:v>0.67857812083333346</c:v>
                </c:pt>
                <c:pt idx="1483">
                  <c:v>0.67857249166666656</c:v>
                </c:pt>
                <c:pt idx="1484">
                  <c:v>0.6784870083333332</c:v>
                </c:pt>
                <c:pt idx="1485">
                  <c:v>0.67846984583333336</c:v>
                </c:pt>
                <c:pt idx="1486">
                  <c:v>0.67841341249999998</c:v>
                </c:pt>
                <c:pt idx="1487">
                  <c:v>0.67828188333333339</c:v>
                </c:pt>
                <c:pt idx="1488">
                  <c:v>0.6782634458333332</c:v>
                </c:pt>
                <c:pt idx="1489">
                  <c:v>0.67820081249999997</c:v>
                </c:pt>
                <c:pt idx="1490">
                  <c:v>0.67818746666666663</c:v>
                </c:pt>
                <c:pt idx="1491">
                  <c:v>0.67810368333333326</c:v>
                </c:pt>
                <c:pt idx="1492">
                  <c:v>0.67809969583333318</c:v>
                </c:pt>
                <c:pt idx="1493">
                  <c:v>0.67807010416666669</c:v>
                </c:pt>
                <c:pt idx="1494">
                  <c:v>0.67806008333333334</c:v>
                </c:pt>
                <c:pt idx="1495">
                  <c:v>0.67805023333333336</c:v>
                </c:pt>
                <c:pt idx="1496">
                  <c:v>0.67800098333333336</c:v>
                </c:pt>
                <c:pt idx="1497">
                  <c:v>0.6779398875</c:v>
                </c:pt>
                <c:pt idx="1498">
                  <c:v>0.6779183333333334</c:v>
                </c:pt>
                <c:pt idx="1499">
                  <c:v>0.67791456666666672</c:v>
                </c:pt>
                <c:pt idx="1500">
                  <c:v>0.67789367500000008</c:v>
                </c:pt>
                <c:pt idx="1501">
                  <c:v>0.67787436666666656</c:v>
                </c:pt>
                <c:pt idx="1502">
                  <c:v>0.6777785458333333</c:v>
                </c:pt>
                <c:pt idx="1503">
                  <c:v>0.67777541250000006</c:v>
                </c:pt>
                <c:pt idx="1504">
                  <c:v>0.67774341666666649</c:v>
                </c:pt>
                <c:pt idx="1505">
                  <c:v>0.67766120000000007</c:v>
                </c:pt>
                <c:pt idx="1506">
                  <c:v>0.6776202541666666</c:v>
                </c:pt>
                <c:pt idx="1507">
                  <c:v>0.6775891249999999</c:v>
                </c:pt>
                <c:pt idx="1508">
                  <c:v>0.67744085416666655</c:v>
                </c:pt>
                <c:pt idx="1509">
                  <c:v>0.67738365</c:v>
                </c:pt>
                <c:pt idx="1510">
                  <c:v>0.67738165416666674</c:v>
                </c:pt>
                <c:pt idx="1511">
                  <c:v>0.67737809166666674</c:v>
                </c:pt>
                <c:pt idx="1512">
                  <c:v>0.67737800833333328</c:v>
                </c:pt>
                <c:pt idx="1513">
                  <c:v>0.67724997083333338</c:v>
                </c:pt>
                <c:pt idx="1514">
                  <c:v>0.67718852500000004</c:v>
                </c:pt>
                <c:pt idx="1515">
                  <c:v>0.67713539999999994</c:v>
                </c:pt>
                <c:pt idx="1516">
                  <c:v>0.6771112958333334</c:v>
                </c:pt>
                <c:pt idx="1517">
                  <c:v>0.67705914999999994</c:v>
                </c:pt>
                <c:pt idx="1518">
                  <c:v>0.6770575708333334</c:v>
                </c:pt>
                <c:pt idx="1519">
                  <c:v>0.67698152499999986</c:v>
                </c:pt>
                <c:pt idx="1520">
                  <c:v>0.67697454999999984</c:v>
                </c:pt>
                <c:pt idx="1521">
                  <c:v>0.67695056666666664</c:v>
                </c:pt>
                <c:pt idx="1522">
                  <c:v>0.67686429583333318</c:v>
                </c:pt>
                <c:pt idx="1523">
                  <c:v>0.67682221666666675</c:v>
                </c:pt>
                <c:pt idx="1524">
                  <c:v>0.67679363333333342</c:v>
                </c:pt>
                <c:pt idx="1525">
                  <c:v>0.67677173749999986</c:v>
                </c:pt>
                <c:pt idx="1526">
                  <c:v>0.67674792500000003</c:v>
                </c:pt>
                <c:pt idx="1527">
                  <c:v>0.67665713750000001</c:v>
                </c:pt>
                <c:pt idx="1528">
                  <c:v>0.67652017499999995</c:v>
                </c:pt>
                <c:pt idx="1529">
                  <c:v>0.67650637083333354</c:v>
                </c:pt>
                <c:pt idx="1530">
                  <c:v>0.67650115</c:v>
                </c:pt>
                <c:pt idx="1531">
                  <c:v>0.67647224583333332</c:v>
                </c:pt>
                <c:pt idx="1532">
                  <c:v>0.67645995000000003</c:v>
                </c:pt>
                <c:pt idx="1533">
                  <c:v>0.67643002500000016</c:v>
                </c:pt>
                <c:pt idx="1534">
                  <c:v>0.67641602499999998</c:v>
                </c:pt>
                <c:pt idx="1535">
                  <c:v>0.67640020416666669</c:v>
                </c:pt>
                <c:pt idx="1536">
                  <c:v>0.67638405416666669</c:v>
                </c:pt>
                <c:pt idx="1537">
                  <c:v>0.6763292500000001</c:v>
                </c:pt>
                <c:pt idx="1538">
                  <c:v>0.67631432916666678</c:v>
                </c:pt>
                <c:pt idx="1539">
                  <c:v>0.67630454166666676</c:v>
                </c:pt>
                <c:pt idx="1540">
                  <c:v>0.67628880416666659</c:v>
                </c:pt>
                <c:pt idx="1541">
                  <c:v>0.67618950416666657</c:v>
                </c:pt>
                <c:pt idx="1542">
                  <c:v>0.67618055833333335</c:v>
                </c:pt>
                <c:pt idx="1543">
                  <c:v>0.67610436666666673</c:v>
                </c:pt>
                <c:pt idx="1544">
                  <c:v>0.67598290000000005</c:v>
                </c:pt>
                <c:pt idx="1545">
                  <c:v>0.67595897916666658</c:v>
                </c:pt>
                <c:pt idx="1546">
                  <c:v>0.67595167083333363</c:v>
                </c:pt>
                <c:pt idx="1547">
                  <c:v>0.67594718333333337</c:v>
                </c:pt>
                <c:pt idx="1548">
                  <c:v>0.6759400333333333</c:v>
                </c:pt>
                <c:pt idx="1549">
                  <c:v>0.67592402083333336</c:v>
                </c:pt>
                <c:pt idx="1550">
                  <c:v>0.6758208541666666</c:v>
                </c:pt>
                <c:pt idx="1551">
                  <c:v>0.67581754166666663</c:v>
                </c:pt>
                <c:pt idx="1552">
                  <c:v>0.67578252499999991</c:v>
                </c:pt>
                <c:pt idx="1553">
                  <c:v>0.67578128749999999</c:v>
                </c:pt>
                <c:pt idx="1554">
                  <c:v>0.67560717916666657</c:v>
                </c:pt>
                <c:pt idx="1555">
                  <c:v>0.67558761666666667</c:v>
                </c:pt>
                <c:pt idx="1556">
                  <c:v>0.67556110000000003</c:v>
                </c:pt>
                <c:pt idx="1557">
                  <c:v>0.67553010833333327</c:v>
                </c:pt>
                <c:pt idx="1558">
                  <c:v>0.67548781666666668</c:v>
                </c:pt>
                <c:pt idx="1559">
                  <c:v>0.67547241250000001</c:v>
                </c:pt>
                <c:pt idx="1560">
                  <c:v>0.67544712916666672</c:v>
                </c:pt>
                <c:pt idx="1561">
                  <c:v>0.67536410833333338</c:v>
                </c:pt>
                <c:pt idx="1562">
                  <c:v>0.67531886666666674</c:v>
                </c:pt>
                <c:pt idx="1563">
                  <c:v>0.67528217083333342</c:v>
                </c:pt>
                <c:pt idx="1564">
                  <c:v>0.67527715416666656</c:v>
                </c:pt>
                <c:pt idx="1565">
                  <c:v>0.67524407916666662</c:v>
                </c:pt>
                <c:pt idx="1566">
                  <c:v>0.67524363333333337</c:v>
                </c:pt>
                <c:pt idx="1567">
                  <c:v>0.67523049583333317</c:v>
                </c:pt>
                <c:pt idx="1568">
                  <c:v>0.67519399999999985</c:v>
                </c:pt>
                <c:pt idx="1569">
                  <c:v>0.67516141666666663</c:v>
                </c:pt>
                <c:pt idx="1570">
                  <c:v>0.67512475416666662</c:v>
                </c:pt>
                <c:pt idx="1571">
                  <c:v>0.67506546666666667</c:v>
                </c:pt>
                <c:pt idx="1572">
                  <c:v>0.67504131249999988</c:v>
                </c:pt>
                <c:pt idx="1573">
                  <c:v>0.6750253458333334</c:v>
                </c:pt>
                <c:pt idx="1574">
                  <c:v>0.67502073750000002</c:v>
                </c:pt>
                <c:pt idx="1575">
                  <c:v>0.67500847499999972</c:v>
                </c:pt>
                <c:pt idx="1576">
                  <c:v>0.67496410416666663</c:v>
                </c:pt>
                <c:pt idx="1577">
                  <c:v>0.67495575000000008</c:v>
                </c:pt>
                <c:pt idx="1578">
                  <c:v>0.67490411250000004</c:v>
                </c:pt>
                <c:pt idx="1579">
                  <c:v>0.67488096249999996</c:v>
                </c:pt>
                <c:pt idx="1580">
                  <c:v>0.67487857916666683</c:v>
                </c:pt>
                <c:pt idx="1581">
                  <c:v>0.67485146250000005</c:v>
                </c:pt>
                <c:pt idx="1582">
                  <c:v>0.67479773749999994</c:v>
                </c:pt>
                <c:pt idx="1583">
                  <c:v>0.67474099583333347</c:v>
                </c:pt>
                <c:pt idx="1584">
                  <c:v>0.67473844999999988</c:v>
                </c:pt>
                <c:pt idx="1585">
                  <c:v>0.67472265416666666</c:v>
                </c:pt>
                <c:pt idx="1586">
                  <c:v>0.67471290833333331</c:v>
                </c:pt>
                <c:pt idx="1587">
                  <c:v>0.67465398333333326</c:v>
                </c:pt>
                <c:pt idx="1588">
                  <c:v>0.67464266249999982</c:v>
                </c:pt>
                <c:pt idx="1589">
                  <c:v>0.67464105416666664</c:v>
                </c:pt>
                <c:pt idx="1590">
                  <c:v>0.6745515833333332</c:v>
                </c:pt>
                <c:pt idx="1591">
                  <c:v>0.67454016250000004</c:v>
                </c:pt>
                <c:pt idx="1592">
                  <c:v>0.67453713749999988</c:v>
                </c:pt>
                <c:pt idx="1593">
                  <c:v>0.67437682083333328</c:v>
                </c:pt>
                <c:pt idx="1594">
                  <c:v>0.67437132916666664</c:v>
                </c:pt>
                <c:pt idx="1595">
                  <c:v>0.6742386041666667</c:v>
                </c:pt>
                <c:pt idx="1596">
                  <c:v>0.67421009999999981</c:v>
                </c:pt>
                <c:pt idx="1597">
                  <c:v>0.67414423333333351</c:v>
                </c:pt>
                <c:pt idx="1598">
                  <c:v>0.67413644166666675</c:v>
                </c:pt>
                <c:pt idx="1599">
                  <c:v>0.67410214166666649</c:v>
                </c:pt>
                <c:pt idx="1600">
                  <c:v>0.67409944583333337</c:v>
                </c:pt>
                <c:pt idx="1601">
                  <c:v>0.67404583750000002</c:v>
                </c:pt>
                <c:pt idx="1602">
                  <c:v>0.67403523750000005</c:v>
                </c:pt>
                <c:pt idx="1603">
                  <c:v>0.67402290833333334</c:v>
                </c:pt>
                <c:pt idx="1604">
                  <c:v>0.67391270833333339</c:v>
                </c:pt>
                <c:pt idx="1605">
                  <c:v>0.67387146250000007</c:v>
                </c:pt>
                <c:pt idx="1606">
                  <c:v>0.67387007083333328</c:v>
                </c:pt>
                <c:pt idx="1607">
                  <c:v>0.67385908333333344</c:v>
                </c:pt>
                <c:pt idx="1608">
                  <c:v>0.6738236833333332</c:v>
                </c:pt>
                <c:pt idx="1609">
                  <c:v>0.67380515833333332</c:v>
                </c:pt>
                <c:pt idx="1610">
                  <c:v>0.67378777083333341</c:v>
                </c:pt>
                <c:pt idx="1611">
                  <c:v>0.67376602499999994</c:v>
                </c:pt>
                <c:pt idx="1612">
                  <c:v>0.67374512916666685</c:v>
                </c:pt>
                <c:pt idx="1613">
                  <c:v>0.67373182083333338</c:v>
                </c:pt>
                <c:pt idx="1614">
                  <c:v>0.67372540000000003</c:v>
                </c:pt>
                <c:pt idx="1615">
                  <c:v>0.67371780416666682</c:v>
                </c:pt>
                <c:pt idx="1616">
                  <c:v>0.67371550000000013</c:v>
                </c:pt>
                <c:pt idx="1617">
                  <c:v>0.6736695625000001</c:v>
                </c:pt>
                <c:pt idx="1618">
                  <c:v>0.67363205833333339</c:v>
                </c:pt>
                <c:pt idx="1619">
                  <c:v>0.67359966249999992</c:v>
                </c:pt>
                <c:pt idx="1620">
                  <c:v>0.67357235416666672</c:v>
                </c:pt>
                <c:pt idx="1621">
                  <c:v>0.67355620416666662</c:v>
                </c:pt>
                <c:pt idx="1622">
                  <c:v>0.67337204999999989</c:v>
                </c:pt>
                <c:pt idx="1623">
                  <c:v>0.67333159166666678</c:v>
                </c:pt>
                <c:pt idx="1624">
                  <c:v>0.67331251666666658</c:v>
                </c:pt>
                <c:pt idx="1625">
                  <c:v>0.67329452500000009</c:v>
                </c:pt>
                <c:pt idx="1626">
                  <c:v>0.67324387083333337</c:v>
                </c:pt>
                <c:pt idx="1627">
                  <c:v>0.67323447500000011</c:v>
                </c:pt>
                <c:pt idx="1628">
                  <c:v>0.67322084166666663</c:v>
                </c:pt>
                <c:pt idx="1629">
                  <c:v>0.67320899166666681</c:v>
                </c:pt>
                <c:pt idx="1630">
                  <c:v>0.67315357916666674</c:v>
                </c:pt>
                <c:pt idx="1631">
                  <c:v>0.67311865000000004</c:v>
                </c:pt>
                <c:pt idx="1632">
                  <c:v>0.67305717916666674</c:v>
                </c:pt>
                <c:pt idx="1633">
                  <c:v>0.67304058333333339</c:v>
                </c:pt>
                <c:pt idx="1634">
                  <c:v>0.67299929583333329</c:v>
                </c:pt>
                <c:pt idx="1635">
                  <c:v>0.67296631250000016</c:v>
                </c:pt>
                <c:pt idx="1636">
                  <c:v>0.67285945833333327</c:v>
                </c:pt>
                <c:pt idx="1637">
                  <c:v>0.67283246666666674</c:v>
                </c:pt>
                <c:pt idx="1638">
                  <c:v>0.67283225833333316</c:v>
                </c:pt>
                <c:pt idx="1639">
                  <c:v>0.67280848333333321</c:v>
                </c:pt>
                <c:pt idx="1640">
                  <c:v>0.67279496249999993</c:v>
                </c:pt>
                <c:pt idx="1641">
                  <c:v>0.67278855833333318</c:v>
                </c:pt>
                <c:pt idx="1642">
                  <c:v>0.6727843916666667</c:v>
                </c:pt>
                <c:pt idx="1643">
                  <c:v>0.67276974583333338</c:v>
                </c:pt>
                <c:pt idx="1644">
                  <c:v>0.67275644583333338</c:v>
                </c:pt>
                <c:pt idx="1645">
                  <c:v>0.67274403333333321</c:v>
                </c:pt>
                <c:pt idx="1646">
                  <c:v>0.67270289999999999</c:v>
                </c:pt>
                <c:pt idx="1647">
                  <c:v>0.67268689583333341</c:v>
                </c:pt>
                <c:pt idx="1648">
                  <c:v>0.67266826250000011</c:v>
                </c:pt>
                <c:pt idx="1649">
                  <c:v>0.67265956666666671</c:v>
                </c:pt>
                <c:pt idx="1650">
                  <c:v>0.67261221249999992</c:v>
                </c:pt>
                <c:pt idx="1651">
                  <c:v>0.67261214166666672</c:v>
                </c:pt>
                <c:pt idx="1652">
                  <c:v>0.67260782916666673</c:v>
                </c:pt>
                <c:pt idx="1653">
                  <c:v>0.67257096250000004</c:v>
                </c:pt>
                <c:pt idx="1654">
                  <c:v>0.67256240833333336</c:v>
                </c:pt>
                <c:pt idx="1655">
                  <c:v>0.67254935000000005</c:v>
                </c:pt>
                <c:pt idx="1656">
                  <c:v>0.67247945833333345</c:v>
                </c:pt>
                <c:pt idx="1657">
                  <c:v>0.67247360416666691</c:v>
                </c:pt>
                <c:pt idx="1658">
                  <c:v>0.67244633333333337</c:v>
                </c:pt>
                <c:pt idx="1659">
                  <c:v>0.67243935416666678</c:v>
                </c:pt>
                <c:pt idx="1660">
                  <c:v>0.67243290833333313</c:v>
                </c:pt>
                <c:pt idx="1661">
                  <c:v>0.67236502083333327</c:v>
                </c:pt>
                <c:pt idx="1662">
                  <c:v>0.67234798750000013</c:v>
                </c:pt>
                <c:pt idx="1663">
                  <c:v>0.67232167499999995</c:v>
                </c:pt>
                <c:pt idx="1664">
                  <c:v>0.67230695833333343</c:v>
                </c:pt>
                <c:pt idx="1665">
                  <c:v>0.67230570000000001</c:v>
                </c:pt>
                <c:pt idx="1666">
                  <c:v>0.67226835000000007</c:v>
                </c:pt>
                <c:pt idx="1667">
                  <c:v>0.67225713750000005</c:v>
                </c:pt>
                <c:pt idx="1668">
                  <c:v>0.67224375416666671</c:v>
                </c:pt>
                <c:pt idx="1669">
                  <c:v>0.67218560833333341</c:v>
                </c:pt>
                <c:pt idx="1670">
                  <c:v>0.67208205416666678</c:v>
                </c:pt>
                <c:pt idx="1671">
                  <c:v>0.6720679625</c:v>
                </c:pt>
                <c:pt idx="1672">
                  <c:v>0.67206789166666681</c:v>
                </c:pt>
                <c:pt idx="1673">
                  <c:v>0.67202225416666661</c:v>
                </c:pt>
                <c:pt idx="1674">
                  <c:v>0.6720190041666666</c:v>
                </c:pt>
                <c:pt idx="1675">
                  <c:v>0.67201894166666676</c:v>
                </c:pt>
                <c:pt idx="1676">
                  <c:v>0.67199727499999984</c:v>
                </c:pt>
                <c:pt idx="1677">
                  <c:v>0.67199535416666667</c:v>
                </c:pt>
                <c:pt idx="1678">
                  <c:v>0.67195035833333339</c:v>
                </c:pt>
                <c:pt idx="1679">
                  <c:v>0.67182469583333326</c:v>
                </c:pt>
                <c:pt idx="1680">
                  <c:v>0.67176652083333332</c:v>
                </c:pt>
                <c:pt idx="1681">
                  <c:v>0.67174993333333344</c:v>
                </c:pt>
                <c:pt idx="1682">
                  <c:v>0.67174840833333338</c:v>
                </c:pt>
                <c:pt idx="1683">
                  <c:v>0.67174200000000006</c:v>
                </c:pt>
                <c:pt idx="1684">
                  <c:v>0.67173985416666671</c:v>
                </c:pt>
                <c:pt idx="1685">
                  <c:v>0.67173675833333346</c:v>
                </c:pt>
                <c:pt idx="1686">
                  <c:v>0.67170963333333322</c:v>
                </c:pt>
                <c:pt idx="1687">
                  <c:v>0.67168254166666663</c:v>
                </c:pt>
                <c:pt idx="1688">
                  <c:v>0.67166385416666674</c:v>
                </c:pt>
                <c:pt idx="1689">
                  <c:v>0.67165138749999997</c:v>
                </c:pt>
                <c:pt idx="1690">
                  <c:v>0.67161047083333336</c:v>
                </c:pt>
                <c:pt idx="1691">
                  <c:v>0.6715892541666667</c:v>
                </c:pt>
                <c:pt idx="1692">
                  <c:v>0.67157119583333325</c:v>
                </c:pt>
                <c:pt idx="1693">
                  <c:v>0.67155027499999986</c:v>
                </c:pt>
                <c:pt idx="1694">
                  <c:v>0.67151861249999989</c:v>
                </c:pt>
                <c:pt idx="1695">
                  <c:v>0.67147417083333349</c:v>
                </c:pt>
                <c:pt idx="1696">
                  <c:v>0.67146184166666656</c:v>
                </c:pt>
                <c:pt idx="1697">
                  <c:v>0.67143919583333334</c:v>
                </c:pt>
                <c:pt idx="1698">
                  <c:v>0.67143745833333324</c:v>
                </c:pt>
                <c:pt idx="1699">
                  <c:v>0.67142855833333337</c:v>
                </c:pt>
                <c:pt idx="1700">
                  <c:v>0.67142249999999992</c:v>
                </c:pt>
                <c:pt idx="1701">
                  <c:v>0.67141303750000014</c:v>
                </c:pt>
                <c:pt idx="1702">
                  <c:v>0.67138738750000015</c:v>
                </c:pt>
                <c:pt idx="1703">
                  <c:v>0.67135577083333331</c:v>
                </c:pt>
                <c:pt idx="1704">
                  <c:v>0.67133570416666666</c:v>
                </c:pt>
                <c:pt idx="1705">
                  <c:v>0.67133323749999996</c:v>
                </c:pt>
                <c:pt idx="1706">
                  <c:v>0.67131177500000005</c:v>
                </c:pt>
                <c:pt idx="1707">
                  <c:v>0.67128343333333318</c:v>
                </c:pt>
                <c:pt idx="1708">
                  <c:v>0.67126542916666665</c:v>
                </c:pt>
                <c:pt idx="1709">
                  <c:v>0.67124139166666652</c:v>
                </c:pt>
                <c:pt idx="1710">
                  <c:v>0.67119805416666678</c:v>
                </c:pt>
                <c:pt idx="1711">
                  <c:v>0.67118048750000003</c:v>
                </c:pt>
                <c:pt idx="1712">
                  <c:v>0.67117239583333344</c:v>
                </c:pt>
                <c:pt idx="1713">
                  <c:v>0.67116150833333332</c:v>
                </c:pt>
                <c:pt idx="1714">
                  <c:v>0.67113475833333336</c:v>
                </c:pt>
                <c:pt idx="1715">
                  <c:v>0.67113436666666659</c:v>
                </c:pt>
                <c:pt idx="1716">
                  <c:v>0.67111002083333338</c:v>
                </c:pt>
                <c:pt idx="1717">
                  <c:v>0.67109715416666671</c:v>
                </c:pt>
                <c:pt idx="1718">
                  <c:v>0.67108630000000025</c:v>
                </c:pt>
                <c:pt idx="1719">
                  <c:v>0.67108519583333337</c:v>
                </c:pt>
                <c:pt idx="1720">
                  <c:v>0.67106439583333344</c:v>
                </c:pt>
                <c:pt idx="1721">
                  <c:v>0.67099199166666657</c:v>
                </c:pt>
                <c:pt idx="1722">
                  <c:v>0.67095204583333334</c:v>
                </c:pt>
                <c:pt idx="1723">
                  <c:v>0.67094668749999997</c:v>
                </c:pt>
                <c:pt idx="1724">
                  <c:v>0.67092717916666667</c:v>
                </c:pt>
                <c:pt idx="1725">
                  <c:v>0.67090407916666672</c:v>
                </c:pt>
                <c:pt idx="1726">
                  <c:v>0.67089198333333344</c:v>
                </c:pt>
                <c:pt idx="1727">
                  <c:v>0.67088597500000002</c:v>
                </c:pt>
                <c:pt idx="1728">
                  <c:v>0.67087762500000003</c:v>
                </c:pt>
                <c:pt idx="1729">
                  <c:v>0.67085348750000007</c:v>
                </c:pt>
                <c:pt idx="1730">
                  <c:v>0.67085108333333343</c:v>
                </c:pt>
                <c:pt idx="1731">
                  <c:v>0.67084494583333321</c:v>
                </c:pt>
                <c:pt idx="1732">
                  <c:v>0.67083792499999995</c:v>
                </c:pt>
                <c:pt idx="1733">
                  <c:v>0.67080425416666667</c:v>
                </c:pt>
                <c:pt idx="1734">
                  <c:v>0.67079459583333334</c:v>
                </c:pt>
                <c:pt idx="1735">
                  <c:v>0.67077555</c:v>
                </c:pt>
                <c:pt idx="1736">
                  <c:v>0.67076165416666678</c:v>
                </c:pt>
                <c:pt idx="1737">
                  <c:v>0.67075479166666663</c:v>
                </c:pt>
                <c:pt idx="1738">
                  <c:v>0.67070858749999995</c:v>
                </c:pt>
                <c:pt idx="1739">
                  <c:v>0.67070653749999998</c:v>
                </c:pt>
                <c:pt idx="1740">
                  <c:v>0.67069746250000006</c:v>
                </c:pt>
                <c:pt idx="1741">
                  <c:v>0.67068937916666671</c:v>
                </c:pt>
                <c:pt idx="1742">
                  <c:v>0.67066351666666668</c:v>
                </c:pt>
                <c:pt idx="1743">
                  <c:v>0.67065082499999995</c:v>
                </c:pt>
                <c:pt idx="1744">
                  <c:v>0.67064523750000005</c:v>
                </c:pt>
                <c:pt idx="1745">
                  <c:v>0.67063309166666685</c:v>
                </c:pt>
                <c:pt idx="1746">
                  <c:v>0.67061947083333318</c:v>
                </c:pt>
                <c:pt idx="1747">
                  <c:v>0.67061232916666658</c:v>
                </c:pt>
                <c:pt idx="1748">
                  <c:v>0.67051804583333341</c:v>
                </c:pt>
                <c:pt idx="1749">
                  <c:v>0.67050765000000012</c:v>
                </c:pt>
                <c:pt idx="1750">
                  <c:v>0.67050546249999998</c:v>
                </c:pt>
                <c:pt idx="1751">
                  <c:v>0.67047218333333325</c:v>
                </c:pt>
                <c:pt idx="1752">
                  <c:v>0.67040886666666688</c:v>
                </c:pt>
                <c:pt idx="1753">
                  <c:v>0.67030733750000016</c:v>
                </c:pt>
                <c:pt idx="1754">
                  <c:v>0.67027130833333326</c:v>
                </c:pt>
                <c:pt idx="1755">
                  <c:v>0.67026785833333336</c:v>
                </c:pt>
                <c:pt idx="1756">
                  <c:v>0.67025322500000006</c:v>
                </c:pt>
                <c:pt idx="1757">
                  <c:v>0.67025289999999993</c:v>
                </c:pt>
                <c:pt idx="1758">
                  <c:v>0.67024281249999984</c:v>
                </c:pt>
                <c:pt idx="1759">
                  <c:v>0.67024222499999997</c:v>
                </c:pt>
                <c:pt idx="1760">
                  <c:v>0.67023685416666667</c:v>
                </c:pt>
                <c:pt idx="1761">
                  <c:v>0.67020662083333338</c:v>
                </c:pt>
                <c:pt idx="1762">
                  <c:v>0.67019136666666679</c:v>
                </c:pt>
                <c:pt idx="1763">
                  <c:v>0.67018913749999998</c:v>
                </c:pt>
                <c:pt idx="1764">
                  <c:v>0.67018034166666662</c:v>
                </c:pt>
                <c:pt idx="1765">
                  <c:v>0.67017801250000009</c:v>
                </c:pt>
                <c:pt idx="1766">
                  <c:v>0.67017375833333348</c:v>
                </c:pt>
                <c:pt idx="1767">
                  <c:v>0.67017347083333334</c:v>
                </c:pt>
                <c:pt idx="1768">
                  <c:v>0.67016532916666671</c:v>
                </c:pt>
                <c:pt idx="1769">
                  <c:v>0.67015856666666662</c:v>
                </c:pt>
                <c:pt idx="1770">
                  <c:v>0.67013979166666671</c:v>
                </c:pt>
                <c:pt idx="1771">
                  <c:v>0.67010083750000005</c:v>
                </c:pt>
                <c:pt idx="1772">
                  <c:v>0.67008321666666648</c:v>
                </c:pt>
                <c:pt idx="1773">
                  <c:v>0.67007502499999994</c:v>
                </c:pt>
                <c:pt idx="1774">
                  <c:v>0.6700436500000001</c:v>
                </c:pt>
                <c:pt idx="1775">
                  <c:v>0.67003439583333335</c:v>
                </c:pt>
                <c:pt idx="1776">
                  <c:v>0.67000147083333328</c:v>
                </c:pt>
                <c:pt idx="1777">
                  <c:v>0.66998554583333325</c:v>
                </c:pt>
                <c:pt idx="1778">
                  <c:v>0.66997051666666663</c:v>
                </c:pt>
                <c:pt idx="1779">
                  <c:v>0.66995159583333319</c:v>
                </c:pt>
                <c:pt idx="1780">
                  <c:v>0.66994473333333326</c:v>
                </c:pt>
                <c:pt idx="1781">
                  <c:v>0.66987787916666663</c:v>
                </c:pt>
                <c:pt idx="1782">
                  <c:v>0.66987529999999984</c:v>
                </c:pt>
                <c:pt idx="1783">
                  <c:v>0.66986857499999986</c:v>
                </c:pt>
                <c:pt idx="1784">
                  <c:v>0.66985899166666674</c:v>
                </c:pt>
                <c:pt idx="1785">
                  <c:v>0.66982572500000004</c:v>
                </c:pt>
                <c:pt idx="1786">
                  <c:v>0.66981314999999997</c:v>
                </c:pt>
                <c:pt idx="1787">
                  <c:v>0.66980748333333351</c:v>
                </c:pt>
                <c:pt idx="1788">
                  <c:v>0.66978062083333345</c:v>
                </c:pt>
                <c:pt idx="1789">
                  <c:v>0.66975531250000009</c:v>
                </c:pt>
                <c:pt idx="1790">
                  <c:v>0.66975220833333327</c:v>
                </c:pt>
                <c:pt idx="1791">
                  <c:v>0.66975039999999997</c:v>
                </c:pt>
                <c:pt idx="1792">
                  <c:v>0.66974010833333342</c:v>
                </c:pt>
                <c:pt idx="1793">
                  <c:v>0.66973114166666681</c:v>
                </c:pt>
                <c:pt idx="1794">
                  <c:v>0.66970012083333341</c:v>
                </c:pt>
                <c:pt idx="1795">
                  <c:v>0.66969208333333341</c:v>
                </c:pt>
                <c:pt idx="1796">
                  <c:v>0.66969002499999997</c:v>
                </c:pt>
                <c:pt idx="1797">
                  <c:v>0.66965931249999999</c:v>
                </c:pt>
                <c:pt idx="1798">
                  <c:v>0.66965675000000002</c:v>
                </c:pt>
                <c:pt idx="1799">
                  <c:v>0.66965396666666666</c:v>
                </c:pt>
                <c:pt idx="1800">
                  <c:v>0.66961406250000011</c:v>
                </c:pt>
                <c:pt idx="1801">
                  <c:v>0.66961240833333335</c:v>
                </c:pt>
                <c:pt idx="1802">
                  <c:v>0.66959907499999993</c:v>
                </c:pt>
                <c:pt idx="1803">
                  <c:v>0.66959272916666668</c:v>
                </c:pt>
                <c:pt idx="1804">
                  <c:v>0.66959008333333336</c:v>
                </c:pt>
                <c:pt idx="1805">
                  <c:v>0.6695894916666667</c:v>
                </c:pt>
                <c:pt idx="1806">
                  <c:v>0.66958338750000002</c:v>
                </c:pt>
                <c:pt idx="1807">
                  <c:v>0.66956731666666658</c:v>
                </c:pt>
                <c:pt idx="1808">
                  <c:v>0.66955713750000012</c:v>
                </c:pt>
                <c:pt idx="1809">
                  <c:v>0.66954036249999993</c:v>
                </c:pt>
                <c:pt idx="1810">
                  <c:v>0.66953625000000005</c:v>
                </c:pt>
                <c:pt idx="1811">
                  <c:v>0.66953237916666664</c:v>
                </c:pt>
                <c:pt idx="1812">
                  <c:v>0.66950981249999986</c:v>
                </c:pt>
                <c:pt idx="1813">
                  <c:v>0.66949230000000026</c:v>
                </c:pt>
                <c:pt idx="1814">
                  <c:v>0.66949064166666661</c:v>
                </c:pt>
                <c:pt idx="1815">
                  <c:v>0.66947419999999991</c:v>
                </c:pt>
                <c:pt idx="1816">
                  <c:v>0.66945780833333324</c:v>
                </c:pt>
                <c:pt idx="1817">
                  <c:v>0.66945453333333316</c:v>
                </c:pt>
                <c:pt idx="1818">
                  <c:v>0.66945139166666667</c:v>
                </c:pt>
                <c:pt idx="1819">
                  <c:v>0.66941047083333327</c:v>
                </c:pt>
                <c:pt idx="1820">
                  <c:v>0.66941027083333327</c:v>
                </c:pt>
                <c:pt idx="1821">
                  <c:v>0.66937959583333317</c:v>
                </c:pt>
                <c:pt idx="1822">
                  <c:v>0.66937769999999974</c:v>
                </c:pt>
                <c:pt idx="1823">
                  <c:v>0.66936753749999989</c:v>
                </c:pt>
                <c:pt idx="1824">
                  <c:v>0.66935687500000007</c:v>
                </c:pt>
                <c:pt idx="1825">
                  <c:v>0.66934139166666673</c:v>
                </c:pt>
                <c:pt idx="1826">
                  <c:v>0.66933799583333331</c:v>
                </c:pt>
                <c:pt idx="1827">
                  <c:v>0.66930880833333328</c:v>
                </c:pt>
                <c:pt idx="1828">
                  <c:v>0.66930552916666686</c:v>
                </c:pt>
                <c:pt idx="1829">
                  <c:v>0.6692917958333332</c:v>
                </c:pt>
                <c:pt idx="1830">
                  <c:v>0.66928583749999992</c:v>
                </c:pt>
                <c:pt idx="1831">
                  <c:v>0.66927712916666671</c:v>
                </c:pt>
                <c:pt idx="1832">
                  <c:v>0.66927359999999991</c:v>
                </c:pt>
                <c:pt idx="1833">
                  <c:v>0.66926845416666669</c:v>
                </c:pt>
                <c:pt idx="1834">
                  <c:v>0.66926741666666667</c:v>
                </c:pt>
                <c:pt idx="1835">
                  <c:v>0.6692453666666669</c:v>
                </c:pt>
                <c:pt idx="1836">
                  <c:v>0.66924151250000008</c:v>
                </c:pt>
                <c:pt idx="1837">
                  <c:v>0.66924140416666666</c:v>
                </c:pt>
                <c:pt idx="1838">
                  <c:v>0.66924081666666657</c:v>
                </c:pt>
                <c:pt idx="1839">
                  <c:v>0.66922662916666675</c:v>
                </c:pt>
                <c:pt idx="1840">
                  <c:v>0.66921727916666673</c:v>
                </c:pt>
                <c:pt idx="1841">
                  <c:v>0.66921333750000001</c:v>
                </c:pt>
                <c:pt idx="1842">
                  <c:v>0.6691760000000001</c:v>
                </c:pt>
                <c:pt idx="1843">
                  <c:v>0.66915537083333332</c:v>
                </c:pt>
                <c:pt idx="1844">
                  <c:v>0.66915247916666665</c:v>
                </c:pt>
                <c:pt idx="1845">
                  <c:v>0.66912872500000009</c:v>
                </c:pt>
                <c:pt idx="1846">
                  <c:v>0.66905799166666657</c:v>
                </c:pt>
                <c:pt idx="1847">
                  <c:v>0.66905257500000015</c:v>
                </c:pt>
                <c:pt idx="1848">
                  <c:v>0.66904064166666677</c:v>
                </c:pt>
                <c:pt idx="1849">
                  <c:v>0.6690395208333334</c:v>
                </c:pt>
                <c:pt idx="1850">
                  <c:v>0.6690361541666664</c:v>
                </c:pt>
                <c:pt idx="1851">
                  <c:v>0.66903564583333319</c:v>
                </c:pt>
                <c:pt idx="1852">
                  <c:v>0.66903429999999986</c:v>
                </c:pt>
                <c:pt idx="1853">
                  <c:v>0.66902596250000013</c:v>
                </c:pt>
                <c:pt idx="1854">
                  <c:v>0.66901053750000006</c:v>
                </c:pt>
                <c:pt idx="1855">
                  <c:v>0.66900054166666678</c:v>
                </c:pt>
                <c:pt idx="1856">
                  <c:v>0.6689969208333334</c:v>
                </c:pt>
                <c:pt idx="1857">
                  <c:v>0.66899098333333329</c:v>
                </c:pt>
                <c:pt idx="1858">
                  <c:v>0.66898874166666655</c:v>
                </c:pt>
                <c:pt idx="1859">
                  <c:v>0.66898512083333339</c:v>
                </c:pt>
                <c:pt idx="1860">
                  <c:v>0.66898058750000011</c:v>
                </c:pt>
                <c:pt idx="1861">
                  <c:v>0.66897885000000012</c:v>
                </c:pt>
                <c:pt idx="1862">
                  <c:v>0.66896027916666656</c:v>
                </c:pt>
                <c:pt idx="1863">
                  <c:v>0.66895123333333328</c:v>
                </c:pt>
                <c:pt idx="1864">
                  <c:v>0.66894966666666678</c:v>
                </c:pt>
                <c:pt idx="1865">
                  <c:v>0.66894562916666667</c:v>
                </c:pt>
                <c:pt idx="1866">
                  <c:v>0.66894452916666658</c:v>
                </c:pt>
                <c:pt idx="1867">
                  <c:v>0.66892256666666672</c:v>
                </c:pt>
                <c:pt idx="1868">
                  <c:v>0.66891658749999994</c:v>
                </c:pt>
                <c:pt idx="1869">
                  <c:v>0.66890327083333334</c:v>
                </c:pt>
                <c:pt idx="1870">
                  <c:v>0.66890184583333345</c:v>
                </c:pt>
                <c:pt idx="1871">
                  <c:v>0.66889798333333328</c:v>
                </c:pt>
                <c:pt idx="1872">
                  <c:v>0.66887152083333357</c:v>
                </c:pt>
                <c:pt idx="1873">
                  <c:v>0.66885181249999992</c:v>
                </c:pt>
                <c:pt idx="1874">
                  <c:v>0.66884980416666651</c:v>
                </c:pt>
                <c:pt idx="1875">
                  <c:v>0.66883949166666679</c:v>
                </c:pt>
                <c:pt idx="1876">
                  <c:v>0.6688317041666666</c:v>
                </c:pt>
                <c:pt idx="1877">
                  <c:v>0.66881799583333323</c:v>
                </c:pt>
                <c:pt idx="1878">
                  <c:v>0.66881760416666658</c:v>
                </c:pt>
                <c:pt idx="1879">
                  <c:v>0.66880384166666662</c:v>
                </c:pt>
                <c:pt idx="1880">
                  <c:v>0.66879299166666673</c:v>
                </c:pt>
                <c:pt idx="1881">
                  <c:v>0.66879208333333329</c:v>
                </c:pt>
                <c:pt idx="1882">
                  <c:v>0.66879188749999985</c:v>
                </c:pt>
                <c:pt idx="1883">
                  <c:v>0.66878976666666645</c:v>
                </c:pt>
                <c:pt idx="1884">
                  <c:v>0.66878220833333335</c:v>
                </c:pt>
                <c:pt idx="1885">
                  <c:v>0.66878087500000005</c:v>
                </c:pt>
                <c:pt idx="1886">
                  <c:v>0.66877608333333338</c:v>
                </c:pt>
                <c:pt idx="1887">
                  <c:v>0.66876741249999982</c:v>
                </c:pt>
                <c:pt idx="1888">
                  <c:v>0.6687393041666666</c:v>
                </c:pt>
                <c:pt idx="1889">
                  <c:v>0.6687314666666665</c:v>
                </c:pt>
                <c:pt idx="1890">
                  <c:v>0.66872760833333345</c:v>
                </c:pt>
                <c:pt idx="1891">
                  <c:v>0.6687244541666667</c:v>
                </c:pt>
                <c:pt idx="1892">
                  <c:v>0.66871861249999986</c:v>
                </c:pt>
                <c:pt idx="1893">
                  <c:v>0.66871355416666667</c:v>
                </c:pt>
                <c:pt idx="1894">
                  <c:v>0.66870919166666676</c:v>
                </c:pt>
                <c:pt idx="1895">
                  <c:v>0.66870242499999988</c:v>
                </c:pt>
                <c:pt idx="1896">
                  <c:v>0.66869442499999998</c:v>
                </c:pt>
                <c:pt idx="1897">
                  <c:v>0.66869121666666664</c:v>
                </c:pt>
                <c:pt idx="1898">
                  <c:v>0.66867879583333323</c:v>
                </c:pt>
                <c:pt idx="1899">
                  <c:v>0.66867163333333324</c:v>
                </c:pt>
                <c:pt idx="1900">
                  <c:v>0.66867105416666661</c:v>
                </c:pt>
                <c:pt idx="1901">
                  <c:v>0.66866819166666669</c:v>
                </c:pt>
                <c:pt idx="1902">
                  <c:v>0.66864933750000022</c:v>
                </c:pt>
                <c:pt idx="1903">
                  <c:v>0.66864654166666659</c:v>
                </c:pt>
                <c:pt idx="1904">
                  <c:v>0.66864634999999994</c:v>
                </c:pt>
                <c:pt idx="1905">
                  <c:v>0.66862336249999998</c:v>
                </c:pt>
                <c:pt idx="1906">
                  <c:v>0.66861981249999991</c:v>
                </c:pt>
                <c:pt idx="1907">
                  <c:v>0.66861030416666656</c:v>
                </c:pt>
                <c:pt idx="1908">
                  <c:v>0.66860858750000018</c:v>
                </c:pt>
                <c:pt idx="1909">
                  <c:v>0.66859845416666674</c:v>
                </c:pt>
                <c:pt idx="1910">
                  <c:v>0.66859351666666667</c:v>
                </c:pt>
                <c:pt idx="1911">
                  <c:v>0.66858917500000004</c:v>
                </c:pt>
                <c:pt idx="1912">
                  <c:v>0.66858267083333323</c:v>
                </c:pt>
                <c:pt idx="1913">
                  <c:v>0.66856526250000003</c:v>
                </c:pt>
                <c:pt idx="1914">
                  <c:v>0.66856027916666683</c:v>
                </c:pt>
                <c:pt idx="1915">
                  <c:v>0.6685573791666668</c:v>
                </c:pt>
                <c:pt idx="1916">
                  <c:v>0.66855300833333331</c:v>
                </c:pt>
                <c:pt idx="1917">
                  <c:v>0.66854732083333335</c:v>
                </c:pt>
                <c:pt idx="1918">
                  <c:v>0.66854702499999996</c:v>
                </c:pt>
                <c:pt idx="1919">
                  <c:v>0.668545575</c:v>
                </c:pt>
                <c:pt idx="1920">
                  <c:v>0.66854279999999999</c:v>
                </c:pt>
                <c:pt idx="1921">
                  <c:v>0.6685393833333334</c:v>
                </c:pt>
                <c:pt idx="1922">
                  <c:v>0.66853678333333333</c:v>
                </c:pt>
                <c:pt idx="1923">
                  <c:v>0.66853443750000008</c:v>
                </c:pt>
                <c:pt idx="1924">
                  <c:v>0.6685335375</c:v>
                </c:pt>
                <c:pt idx="1925">
                  <c:v>0.66852713333333347</c:v>
                </c:pt>
                <c:pt idx="1926">
                  <c:v>0.66850440416666668</c:v>
                </c:pt>
                <c:pt idx="1927">
                  <c:v>0.66848919166666665</c:v>
                </c:pt>
                <c:pt idx="1928">
                  <c:v>0.66848295833333327</c:v>
                </c:pt>
                <c:pt idx="1929">
                  <c:v>0.6684746958333333</c:v>
                </c:pt>
                <c:pt idx="1930">
                  <c:v>0.66845079583333333</c:v>
                </c:pt>
                <c:pt idx="1931">
                  <c:v>0.66844659583333332</c:v>
                </c:pt>
                <c:pt idx="1932">
                  <c:v>0.66844367916666669</c:v>
                </c:pt>
                <c:pt idx="1933">
                  <c:v>0.6684387833333334</c:v>
                </c:pt>
                <c:pt idx="1934">
                  <c:v>0.6684370833333334</c:v>
                </c:pt>
                <c:pt idx="1935">
                  <c:v>0.66843509166666681</c:v>
                </c:pt>
                <c:pt idx="1936">
                  <c:v>0.66842779583333334</c:v>
                </c:pt>
                <c:pt idx="1937">
                  <c:v>0.6684248416666666</c:v>
                </c:pt>
                <c:pt idx="1938">
                  <c:v>0.66842367916666656</c:v>
                </c:pt>
                <c:pt idx="1939">
                  <c:v>0.66842361666666672</c:v>
                </c:pt>
                <c:pt idx="1940">
                  <c:v>0.66842210833333338</c:v>
                </c:pt>
                <c:pt idx="1941">
                  <c:v>0.66841646249999986</c:v>
                </c:pt>
                <c:pt idx="1942">
                  <c:v>0.66841311250000002</c:v>
                </c:pt>
                <c:pt idx="1943">
                  <c:v>0.66840384999999991</c:v>
                </c:pt>
                <c:pt idx="1944">
                  <c:v>0.66839427499999993</c:v>
                </c:pt>
                <c:pt idx="1945">
                  <c:v>0.66839350416666654</c:v>
                </c:pt>
                <c:pt idx="1946">
                  <c:v>0.6683920708333333</c:v>
                </c:pt>
                <c:pt idx="1947">
                  <c:v>0.66838941249999995</c:v>
                </c:pt>
                <c:pt idx="1948">
                  <c:v>0.6683866083333333</c:v>
                </c:pt>
                <c:pt idx="1949">
                  <c:v>0.6683797374999999</c:v>
                </c:pt>
                <c:pt idx="1950">
                  <c:v>0.6683623666666666</c:v>
                </c:pt>
                <c:pt idx="1951">
                  <c:v>0.66836044583333332</c:v>
                </c:pt>
                <c:pt idx="1952">
                  <c:v>0.66835896666666661</c:v>
                </c:pt>
                <c:pt idx="1953">
                  <c:v>0.66835497916666675</c:v>
                </c:pt>
                <c:pt idx="1954">
                  <c:v>0.66835278333333326</c:v>
                </c:pt>
                <c:pt idx="1955">
                  <c:v>0.66834772499999995</c:v>
                </c:pt>
                <c:pt idx="1956">
                  <c:v>0.66834440833333353</c:v>
                </c:pt>
                <c:pt idx="1957">
                  <c:v>0.66833982499999989</c:v>
                </c:pt>
                <c:pt idx="1958">
                  <c:v>0.66833241250000019</c:v>
                </c:pt>
                <c:pt idx="1959">
                  <c:v>0.66832966666666682</c:v>
                </c:pt>
                <c:pt idx="1960">
                  <c:v>0.66832515416666649</c:v>
                </c:pt>
                <c:pt idx="1961">
                  <c:v>0.66832180416666664</c:v>
                </c:pt>
                <c:pt idx="1962">
                  <c:v>0.66832146249999991</c:v>
                </c:pt>
                <c:pt idx="1963">
                  <c:v>0.66832124166666673</c:v>
                </c:pt>
                <c:pt idx="1964">
                  <c:v>0.66831039583333351</c:v>
                </c:pt>
                <c:pt idx="1965">
                  <c:v>0.66830610416666669</c:v>
                </c:pt>
                <c:pt idx="1966">
                  <c:v>0.66829875416666684</c:v>
                </c:pt>
                <c:pt idx="1967">
                  <c:v>0.66829686666666666</c:v>
                </c:pt>
                <c:pt idx="1968">
                  <c:v>0.66829664166666669</c:v>
                </c:pt>
                <c:pt idx="1969">
                  <c:v>0.66829079166666672</c:v>
                </c:pt>
                <c:pt idx="1970">
                  <c:v>0.66828888750000004</c:v>
                </c:pt>
                <c:pt idx="1971">
                  <c:v>0.66827945</c:v>
                </c:pt>
                <c:pt idx="1972">
                  <c:v>0.66827550416666659</c:v>
                </c:pt>
                <c:pt idx="1973">
                  <c:v>0.66826867916666666</c:v>
                </c:pt>
                <c:pt idx="1974">
                  <c:v>0.66826333333333332</c:v>
                </c:pt>
                <c:pt idx="1975">
                  <c:v>0.66826140000000001</c:v>
                </c:pt>
                <c:pt idx="1976">
                  <c:v>0.66825969166666666</c:v>
                </c:pt>
                <c:pt idx="1977">
                  <c:v>0.66824857083333333</c:v>
                </c:pt>
                <c:pt idx="1978">
                  <c:v>0.66824662916666666</c:v>
                </c:pt>
                <c:pt idx="1979">
                  <c:v>0.66824584166666667</c:v>
                </c:pt>
                <c:pt idx="1980">
                  <c:v>0.66824308750000005</c:v>
                </c:pt>
                <c:pt idx="1981">
                  <c:v>0.66824071250000017</c:v>
                </c:pt>
                <c:pt idx="1982">
                  <c:v>0.66823662083333335</c:v>
                </c:pt>
                <c:pt idx="1983">
                  <c:v>0.66823373749999992</c:v>
                </c:pt>
                <c:pt idx="1984">
                  <c:v>0.66822427500000003</c:v>
                </c:pt>
                <c:pt idx="1985">
                  <c:v>0.66822357083333328</c:v>
                </c:pt>
                <c:pt idx="1986">
                  <c:v>0.66821818333333305</c:v>
                </c:pt>
                <c:pt idx="1987">
                  <c:v>0.66821442500000006</c:v>
                </c:pt>
                <c:pt idx="1988">
                  <c:v>0.66821359166666683</c:v>
                </c:pt>
                <c:pt idx="1989">
                  <c:v>0.66821282083333322</c:v>
                </c:pt>
                <c:pt idx="1990">
                  <c:v>0.66821050833333329</c:v>
                </c:pt>
                <c:pt idx="1991">
                  <c:v>0.66821034999999995</c:v>
                </c:pt>
                <c:pt idx="1992">
                  <c:v>0.66821000000000008</c:v>
                </c:pt>
                <c:pt idx="1993">
                  <c:v>0.66820998750000005</c:v>
                </c:pt>
                <c:pt idx="1994">
                  <c:v>0.66820777499999995</c:v>
                </c:pt>
                <c:pt idx="1995">
                  <c:v>0.668207675</c:v>
                </c:pt>
                <c:pt idx="1996">
                  <c:v>0.6681977375</c:v>
                </c:pt>
                <c:pt idx="1997">
                  <c:v>0.66819729999999999</c:v>
                </c:pt>
                <c:pt idx="1998">
                  <c:v>0.66819315833333326</c:v>
                </c:pt>
                <c:pt idx="1999">
                  <c:v>0.66818459583333345</c:v>
                </c:pt>
                <c:pt idx="2000">
                  <c:v>0.66816833333333314</c:v>
                </c:pt>
                <c:pt idx="2001">
                  <c:v>0.66816464583333335</c:v>
                </c:pt>
                <c:pt idx="2002">
                  <c:v>0.66816225833333343</c:v>
                </c:pt>
                <c:pt idx="2003">
                  <c:v>0.66815597083333333</c:v>
                </c:pt>
                <c:pt idx="2004">
                  <c:v>0.66815480833333341</c:v>
                </c:pt>
                <c:pt idx="2005">
                  <c:v>0.6681547874999999</c:v>
                </c:pt>
                <c:pt idx="2006">
                  <c:v>0.66815457916666665</c:v>
                </c:pt>
                <c:pt idx="2007">
                  <c:v>0.66815039166666657</c:v>
                </c:pt>
                <c:pt idx="2008">
                  <c:v>0.66814507083333341</c:v>
                </c:pt>
                <c:pt idx="2009">
                  <c:v>0.66814430833333338</c:v>
                </c:pt>
                <c:pt idx="2010">
                  <c:v>0.66814245416666662</c:v>
                </c:pt>
                <c:pt idx="2011">
                  <c:v>0.66813878333333332</c:v>
                </c:pt>
                <c:pt idx="2012">
                  <c:v>0.66813097083333339</c:v>
                </c:pt>
                <c:pt idx="2013">
                  <c:v>0.66813065416666673</c:v>
                </c:pt>
                <c:pt idx="2014">
                  <c:v>0.66812712500000015</c:v>
                </c:pt>
                <c:pt idx="2015">
                  <c:v>0.6681248291666666</c:v>
                </c:pt>
                <c:pt idx="2016">
                  <c:v>0.66812383750000004</c:v>
                </c:pt>
                <c:pt idx="2017">
                  <c:v>0.66812212083333344</c:v>
                </c:pt>
                <c:pt idx="2018">
                  <c:v>0.66812023750000016</c:v>
                </c:pt>
                <c:pt idx="2019">
                  <c:v>0.66811457083333348</c:v>
                </c:pt>
                <c:pt idx="2020">
                  <c:v>0.66811276249999996</c:v>
                </c:pt>
                <c:pt idx="2021">
                  <c:v>0.66811166666666655</c:v>
                </c:pt>
                <c:pt idx="2022">
                  <c:v>0.66810949583333334</c:v>
                </c:pt>
                <c:pt idx="2023">
                  <c:v>0.66810700416666668</c:v>
                </c:pt>
                <c:pt idx="2024">
                  <c:v>0.6681068916666667</c:v>
                </c:pt>
                <c:pt idx="2025">
                  <c:v>0.66810687916666656</c:v>
                </c:pt>
                <c:pt idx="2026">
                  <c:v>0.66810452499999995</c:v>
                </c:pt>
                <c:pt idx="2027">
                  <c:v>0.66810152083333341</c:v>
                </c:pt>
                <c:pt idx="2028">
                  <c:v>0.66810042083333343</c:v>
                </c:pt>
                <c:pt idx="2029">
                  <c:v>0.66809485416666681</c:v>
                </c:pt>
                <c:pt idx="2030">
                  <c:v>0.6680941958333334</c:v>
                </c:pt>
                <c:pt idx="2031">
                  <c:v>0.66809237083333339</c:v>
                </c:pt>
                <c:pt idx="2032">
                  <c:v>0.66809231666666646</c:v>
                </c:pt>
                <c:pt idx="2033">
                  <c:v>0.66809022083333336</c:v>
                </c:pt>
                <c:pt idx="2034">
                  <c:v>0.66808480833333339</c:v>
                </c:pt>
                <c:pt idx="2035">
                  <c:v>0.66807924583333334</c:v>
                </c:pt>
                <c:pt idx="2036">
                  <c:v>0.66807892916666667</c:v>
                </c:pt>
                <c:pt idx="2037">
                  <c:v>0.6680781041666668</c:v>
                </c:pt>
                <c:pt idx="2038">
                  <c:v>0.66807692499999993</c:v>
                </c:pt>
                <c:pt idx="2039">
                  <c:v>0.66807145833333348</c:v>
                </c:pt>
                <c:pt idx="2040">
                  <c:v>0.66806993749999999</c:v>
                </c:pt>
                <c:pt idx="2041">
                  <c:v>0.66806839583333344</c:v>
                </c:pt>
                <c:pt idx="2042">
                  <c:v>0.66806818749999997</c:v>
                </c:pt>
                <c:pt idx="2043">
                  <c:v>0.66806766666666662</c:v>
                </c:pt>
                <c:pt idx="2044">
                  <c:v>0.66806533333333329</c:v>
                </c:pt>
                <c:pt idx="2045">
                  <c:v>0.66806510416666665</c:v>
                </c:pt>
                <c:pt idx="2046">
                  <c:v>0.66805934583333337</c:v>
                </c:pt>
                <c:pt idx="2047">
                  <c:v>0.66805570833333328</c:v>
                </c:pt>
                <c:pt idx="2048">
                  <c:v>0.66805491666666672</c:v>
                </c:pt>
                <c:pt idx="2049">
                  <c:v>0.66805474583333335</c:v>
                </c:pt>
                <c:pt idx="2050">
                  <c:v>0.66805386666666677</c:v>
                </c:pt>
                <c:pt idx="2051">
                  <c:v>0.66805351666666668</c:v>
                </c:pt>
                <c:pt idx="2052">
                  <c:v>0.66805260000000011</c:v>
                </c:pt>
                <c:pt idx="2053">
                  <c:v>0.66805145833333335</c:v>
                </c:pt>
                <c:pt idx="2054">
                  <c:v>0.66805138333333325</c:v>
                </c:pt>
                <c:pt idx="2055">
                  <c:v>0.66805115000000004</c:v>
                </c:pt>
                <c:pt idx="2056">
                  <c:v>0.66804925000000026</c:v>
                </c:pt>
                <c:pt idx="2057">
                  <c:v>0.66804414166666659</c:v>
                </c:pt>
                <c:pt idx="2058">
                  <c:v>0.66803937083333331</c:v>
                </c:pt>
                <c:pt idx="2059">
                  <c:v>0.66803265416666679</c:v>
                </c:pt>
                <c:pt idx="2060">
                  <c:v>0.66803074166666665</c:v>
                </c:pt>
                <c:pt idx="2061">
                  <c:v>0.66803040833333327</c:v>
                </c:pt>
                <c:pt idx="2062">
                  <c:v>0.66802625416666672</c:v>
                </c:pt>
                <c:pt idx="2063">
                  <c:v>0.66802602083333318</c:v>
                </c:pt>
                <c:pt idx="2064">
                  <c:v>0.66802587083333342</c:v>
                </c:pt>
                <c:pt idx="2065">
                  <c:v>0.66802540000000021</c:v>
                </c:pt>
                <c:pt idx="2066">
                  <c:v>0.66802407083333326</c:v>
                </c:pt>
                <c:pt idx="2067">
                  <c:v>0.66802157916666671</c:v>
                </c:pt>
                <c:pt idx="2068">
                  <c:v>0.66802106666666672</c:v>
                </c:pt>
                <c:pt idx="2069">
                  <c:v>0.66802085</c:v>
                </c:pt>
                <c:pt idx="2070">
                  <c:v>0.66801498333333331</c:v>
                </c:pt>
                <c:pt idx="2071">
                  <c:v>0.66801103750000002</c:v>
                </c:pt>
                <c:pt idx="2072">
                  <c:v>0.66800898749999993</c:v>
                </c:pt>
                <c:pt idx="2073">
                  <c:v>0.66800674583333342</c:v>
                </c:pt>
                <c:pt idx="2074">
                  <c:v>0.66800571666666675</c:v>
                </c:pt>
                <c:pt idx="2075">
                  <c:v>0.66800480833333331</c:v>
                </c:pt>
                <c:pt idx="2076">
                  <c:v>0.66800339166666667</c:v>
                </c:pt>
                <c:pt idx="2077">
                  <c:v>0.66800253333333337</c:v>
                </c:pt>
                <c:pt idx="2078">
                  <c:v>0.66800113750000001</c:v>
                </c:pt>
                <c:pt idx="2079">
                  <c:v>0.66800076666666663</c:v>
                </c:pt>
                <c:pt idx="2080">
                  <c:v>0.66799850833333319</c:v>
                </c:pt>
                <c:pt idx="2081">
                  <c:v>0.66799704999999998</c:v>
                </c:pt>
                <c:pt idx="2082">
                  <c:v>0.66799692500000007</c:v>
                </c:pt>
                <c:pt idx="2083">
                  <c:v>0.66799646666666668</c:v>
                </c:pt>
                <c:pt idx="2084">
                  <c:v>0.66799332499999997</c:v>
                </c:pt>
                <c:pt idx="2085">
                  <c:v>0.66799275833333338</c:v>
                </c:pt>
                <c:pt idx="2086">
                  <c:v>0.66798910833333336</c:v>
                </c:pt>
                <c:pt idx="2087">
                  <c:v>0.66798865833333332</c:v>
                </c:pt>
                <c:pt idx="2088">
                  <c:v>0.66798843333333335</c:v>
                </c:pt>
                <c:pt idx="2089">
                  <c:v>0.6679866874999999</c:v>
                </c:pt>
                <c:pt idx="2090">
                  <c:v>0.66798656250000021</c:v>
                </c:pt>
                <c:pt idx="2091">
                  <c:v>0.66798482916666657</c:v>
                </c:pt>
                <c:pt idx="2092">
                  <c:v>0.66798466666666678</c:v>
                </c:pt>
                <c:pt idx="2093">
                  <c:v>0.66798394999999999</c:v>
                </c:pt>
                <c:pt idx="2094">
                  <c:v>0.66798375416666655</c:v>
                </c:pt>
                <c:pt idx="2095">
                  <c:v>0.66798347499999988</c:v>
                </c:pt>
                <c:pt idx="2096">
                  <c:v>0.66798300833333346</c:v>
                </c:pt>
                <c:pt idx="2097">
                  <c:v>0.66798029166666673</c:v>
                </c:pt>
                <c:pt idx="2098">
                  <c:v>0.66797985833333329</c:v>
                </c:pt>
                <c:pt idx="2099">
                  <c:v>0.66797796666666664</c:v>
                </c:pt>
                <c:pt idx="2100">
                  <c:v>0.66797729166666686</c:v>
                </c:pt>
                <c:pt idx="2101">
                  <c:v>0.66797714166666655</c:v>
                </c:pt>
                <c:pt idx="2102">
                  <c:v>0.66797683750000003</c:v>
                </c:pt>
                <c:pt idx="2103">
                  <c:v>0.66797602500000008</c:v>
                </c:pt>
                <c:pt idx="2104">
                  <c:v>0.66797571666666677</c:v>
                </c:pt>
                <c:pt idx="2105">
                  <c:v>0.66797265416666651</c:v>
                </c:pt>
                <c:pt idx="2106">
                  <c:v>0.66797004999999998</c:v>
                </c:pt>
                <c:pt idx="2107">
                  <c:v>0.66796735416666675</c:v>
                </c:pt>
                <c:pt idx="2108">
                  <c:v>0.66796661249999989</c:v>
                </c:pt>
                <c:pt idx="2109">
                  <c:v>0.66796636249999997</c:v>
                </c:pt>
                <c:pt idx="2110">
                  <c:v>0.66796592083333328</c:v>
                </c:pt>
                <c:pt idx="2111">
                  <c:v>0.66796434166666663</c:v>
                </c:pt>
                <c:pt idx="2112">
                  <c:v>0.66796394999999986</c:v>
                </c:pt>
                <c:pt idx="2113">
                  <c:v>0.66796379583333332</c:v>
                </c:pt>
                <c:pt idx="2114">
                  <c:v>0.66796323750000008</c:v>
                </c:pt>
                <c:pt idx="2115">
                  <c:v>0.66796196666666674</c:v>
                </c:pt>
                <c:pt idx="2116">
                  <c:v>0.66795982083333316</c:v>
                </c:pt>
                <c:pt idx="2117">
                  <c:v>0.66795702916666677</c:v>
                </c:pt>
                <c:pt idx="2118">
                  <c:v>0.66795681666666684</c:v>
                </c:pt>
                <c:pt idx="2119">
                  <c:v>0.66795567499999997</c:v>
                </c:pt>
                <c:pt idx="2120">
                  <c:v>0.66795396666666684</c:v>
                </c:pt>
                <c:pt idx="2121">
                  <c:v>0.66795337500000018</c:v>
                </c:pt>
                <c:pt idx="2122">
                  <c:v>0.66795332499999993</c:v>
                </c:pt>
                <c:pt idx="2123">
                  <c:v>0.66795254583333341</c:v>
                </c:pt>
                <c:pt idx="2124">
                  <c:v>0.66795237500000004</c:v>
                </c:pt>
                <c:pt idx="2125">
                  <c:v>0.66795009583333342</c:v>
                </c:pt>
                <c:pt idx="2126">
                  <c:v>0.66795007916666671</c:v>
                </c:pt>
                <c:pt idx="2127">
                  <c:v>0.66795007083333358</c:v>
                </c:pt>
                <c:pt idx="2128">
                  <c:v>0.6679500625</c:v>
                </c:pt>
                <c:pt idx="2129">
                  <c:v>0.6679482541666667</c:v>
                </c:pt>
                <c:pt idx="2130">
                  <c:v>0.66794767083333328</c:v>
                </c:pt>
                <c:pt idx="2131">
                  <c:v>0.66794629583333343</c:v>
                </c:pt>
                <c:pt idx="2132">
                  <c:v>0.66794592083333326</c:v>
                </c:pt>
                <c:pt idx="2133">
                  <c:v>0.66794567083333323</c:v>
                </c:pt>
                <c:pt idx="2134">
                  <c:v>0.66794448333333334</c:v>
                </c:pt>
                <c:pt idx="2135">
                  <c:v>0.66794392083333332</c:v>
                </c:pt>
                <c:pt idx="2136">
                  <c:v>0.66794387083333318</c:v>
                </c:pt>
                <c:pt idx="2137">
                  <c:v>0.66794377500000002</c:v>
                </c:pt>
                <c:pt idx="2138">
                  <c:v>0.66794362083333336</c:v>
                </c:pt>
                <c:pt idx="2139">
                  <c:v>0.66794337083333344</c:v>
                </c:pt>
                <c:pt idx="2140">
                  <c:v>0.66794260833333352</c:v>
                </c:pt>
                <c:pt idx="2141">
                  <c:v>0.6679421333333333</c:v>
                </c:pt>
                <c:pt idx="2142">
                  <c:v>0.66794095416666666</c:v>
                </c:pt>
                <c:pt idx="2143">
                  <c:v>0.66794052500000001</c:v>
                </c:pt>
                <c:pt idx="2144">
                  <c:v>0.66794037500000003</c:v>
                </c:pt>
                <c:pt idx="2145">
                  <c:v>0.66793957083333344</c:v>
                </c:pt>
                <c:pt idx="2146">
                  <c:v>0.66793914166666679</c:v>
                </c:pt>
                <c:pt idx="2147">
                  <c:v>0.66793831666666659</c:v>
                </c:pt>
                <c:pt idx="2148">
                  <c:v>0.66793733333333327</c:v>
                </c:pt>
                <c:pt idx="2149">
                  <c:v>0.66793688749999991</c:v>
                </c:pt>
                <c:pt idx="2150">
                  <c:v>0.66793585833333313</c:v>
                </c:pt>
                <c:pt idx="2151">
                  <c:v>0.66793566666666671</c:v>
                </c:pt>
                <c:pt idx="2152">
                  <c:v>0.66793533333333333</c:v>
                </c:pt>
                <c:pt idx="2153">
                  <c:v>0.6679344291666669</c:v>
                </c:pt>
                <c:pt idx="2154">
                  <c:v>0.66793413750000008</c:v>
                </c:pt>
                <c:pt idx="2155">
                  <c:v>0.66793396249999992</c:v>
                </c:pt>
                <c:pt idx="2156">
                  <c:v>0.66793387500000001</c:v>
                </c:pt>
                <c:pt idx="2157">
                  <c:v>0.66793342500000008</c:v>
                </c:pt>
                <c:pt idx="2158">
                  <c:v>0.66793265416666692</c:v>
                </c:pt>
                <c:pt idx="2159">
                  <c:v>0.66793211666666652</c:v>
                </c:pt>
                <c:pt idx="2160">
                  <c:v>0.66793070416666656</c:v>
                </c:pt>
                <c:pt idx="2161">
                  <c:v>0.6679300916666665</c:v>
                </c:pt>
                <c:pt idx="2162">
                  <c:v>0.66792924583333324</c:v>
                </c:pt>
                <c:pt idx="2163">
                  <c:v>0.66792910416666673</c:v>
                </c:pt>
                <c:pt idx="2164">
                  <c:v>0.66792883749999998</c:v>
                </c:pt>
                <c:pt idx="2165">
                  <c:v>0.6679288166666667</c:v>
                </c:pt>
                <c:pt idx="2166">
                  <c:v>0.66792761249999988</c:v>
                </c:pt>
                <c:pt idx="2167">
                  <c:v>0.66792748749999997</c:v>
                </c:pt>
                <c:pt idx="2168">
                  <c:v>0.66792744166666662</c:v>
                </c:pt>
                <c:pt idx="2169">
                  <c:v>0.6679271541666667</c:v>
                </c:pt>
                <c:pt idx="2170">
                  <c:v>0.66792666666666667</c:v>
                </c:pt>
                <c:pt idx="2171">
                  <c:v>0.66792604583333348</c:v>
                </c:pt>
                <c:pt idx="2172">
                  <c:v>0.66792563749999989</c:v>
                </c:pt>
                <c:pt idx="2173">
                  <c:v>0.66792542916666664</c:v>
                </c:pt>
                <c:pt idx="2174">
                  <c:v>0.66792513749999982</c:v>
                </c:pt>
                <c:pt idx="2175">
                  <c:v>0.66792489166666658</c:v>
                </c:pt>
                <c:pt idx="2176">
                  <c:v>0.66792461666666669</c:v>
                </c:pt>
                <c:pt idx="2177">
                  <c:v>0.66792436666666666</c:v>
                </c:pt>
                <c:pt idx="2178">
                  <c:v>0.6679242875000001</c:v>
                </c:pt>
                <c:pt idx="2179">
                  <c:v>0.66792424166666675</c:v>
                </c:pt>
                <c:pt idx="2180">
                  <c:v>0.66792423749999996</c:v>
                </c:pt>
                <c:pt idx="2181">
                  <c:v>0.66792381249999988</c:v>
                </c:pt>
                <c:pt idx="2182">
                  <c:v>0.66792367916666662</c:v>
                </c:pt>
                <c:pt idx="2183">
                  <c:v>0.66792309166666664</c:v>
                </c:pt>
                <c:pt idx="2184">
                  <c:v>0.66792281249999996</c:v>
                </c:pt>
                <c:pt idx="2185">
                  <c:v>0.66792278749999989</c:v>
                </c:pt>
                <c:pt idx="2186">
                  <c:v>0.6679225666666665</c:v>
                </c:pt>
                <c:pt idx="2187">
                  <c:v>0.66792226249999986</c:v>
                </c:pt>
                <c:pt idx="2188">
                  <c:v>0.66792180833333337</c:v>
                </c:pt>
                <c:pt idx="2189">
                  <c:v>0.66792175833333323</c:v>
                </c:pt>
                <c:pt idx="2190">
                  <c:v>0.66792099166666663</c:v>
                </c:pt>
                <c:pt idx="2191">
                  <c:v>0.66792059166666673</c:v>
                </c:pt>
                <c:pt idx="2192">
                  <c:v>0.66792037083333311</c:v>
                </c:pt>
                <c:pt idx="2193">
                  <c:v>0.66791995833333317</c:v>
                </c:pt>
                <c:pt idx="2194">
                  <c:v>0.66791975416666682</c:v>
                </c:pt>
                <c:pt idx="2195">
                  <c:v>0.66791965833333322</c:v>
                </c:pt>
                <c:pt idx="2196">
                  <c:v>0.66791962916666658</c:v>
                </c:pt>
                <c:pt idx="2197">
                  <c:v>0.66791952916666641</c:v>
                </c:pt>
                <c:pt idx="2198">
                  <c:v>0.66791951666666671</c:v>
                </c:pt>
                <c:pt idx="2199">
                  <c:v>0.66791926250000022</c:v>
                </c:pt>
                <c:pt idx="2200">
                  <c:v>0.66791809999999974</c:v>
                </c:pt>
                <c:pt idx="2201">
                  <c:v>0.66791776666666658</c:v>
                </c:pt>
                <c:pt idx="2202">
                  <c:v>0.6679173791666666</c:v>
                </c:pt>
                <c:pt idx="2203">
                  <c:v>0.66791731666666665</c:v>
                </c:pt>
                <c:pt idx="2204">
                  <c:v>0.66791709999999993</c:v>
                </c:pt>
                <c:pt idx="2205">
                  <c:v>0.6679166666666666</c:v>
                </c:pt>
                <c:pt idx="2206">
                  <c:v>0.66791655416666684</c:v>
                </c:pt>
                <c:pt idx="2207">
                  <c:v>0.66791650833333349</c:v>
                </c:pt>
                <c:pt idx="2208">
                  <c:v>0.66791626250000025</c:v>
                </c:pt>
                <c:pt idx="2209">
                  <c:v>0.6679161958333335</c:v>
                </c:pt>
                <c:pt idx="2210">
                  <c:v>0.66791575833333328</c:v>
                </c:pt>
                <c:pt idx="2211">
                  <c:v>0.6679155541666667</c:v>
                </c:pt>
                <c:pt idx="2212">
                  <c:v>0.66791534166666677</c:v>
                </c:pt>
                <c:pt idx="2213">
                  <c:v>0.66791530833333346</c:v>
                </c:pt>
                <c:pt idx="2214">
                  <c:v>0.66791522500000011</c:v>
                </c:pt>
                <c:pt idx="2215">
                  <c:v>0.66791516666666662</c:v>
                </c:pt>
                <c:pt idx="2216">
                  <c:v>0.66791499166666679</c:v>
                </c:pt>
                <c:pt idx="2217">
                  <c:v>0.66791498333333343</c:v>
                </c:pt>
                <c:pt idx="2218">
                  <c:v>0.66791485416666674</c:v>
                </c:pt>
                <c:pt idx="2219">
                  <c:v>0.66791473750000019</c:v>
                </c:pt>
                <c:pt idx="2220">
                  <c:v>0.66791448333333336</c:v>
                </c:pt>
                <c:pt idx="2221">
                  <c:v>0.66791443333333345</c:v>
                </c:pt>
                <c:pt idx="2222">
                  <c:v>0.66791426666666665</c:v>
                </c:pt>
                <c:pt idx="2223">
                  <c:v>0.66791426250000008</c:v>
                </c:pt>
                <c:pt idx="2224">
                  <c:v>0.6679139458333333</c:v>
                </c:pt>
                <c:pt idx="2225">
                  <c:v>0.66791377083333325</c:v>
                </c:pt>
                <c:pt idx="2226">
                  <c:v>0.66791362083333328</c:v>
                </c:pt>
                <c:pt idx="2227">
                  <c:v>0.66791334583333339</c:v>
                </c:pt>
                <c:pt idx="2228">
                  <c:v>0.66791324583333334</c:v>
                </c:pt>
                <c:pt idx="2229">
                  <c:v>0.66791312083333343</c:v>
                </c:pt>
                <c:pt idx="2230">
                  <c:v>0.66791310416666672</c:v>
                </c:pt>
                <c:pt idx="2231">
                  <c:v>0.66791291666666686</c:v>
                </c:pt>
                <c:pt idx="2232">
                  <c:v>0.66791279166666673</c:v>
                </c:pt>
                <c:pt idx="2233">
                  <c:v>0.66791277500000013</c:v>
                </c:pt>
                <c:pt idx="2234">
                  <c:v>0.6679127416666667</c:v>
                </c:pt>
                <c:pt idx="2235">
                  <c:v>0.66791270416666659</c:v>
                </c:pt>
                <c:pt idx="2236">
                  <c:v>0.66791265416666679</c:v>
                </c:pt>
                <c:pt idx="2237">
                  <c:v>0.6679119958333336</c:v>
                </c:pt>
                <c:pt idx="2238">
                  <c:v>0.66791182083333345</c:v>
                </c:pt>
                <c:pt idx="2239">
                  <c:v>0.66791167500000004</c:v>
                </c:pt>
                <c:pt idx="2240">
                  <c:v>0.66791165833333344</c:v>
                </c:pt>
                <c:pt idx="2241">
                  <c:v>0.66791146666666668</c:v>
                </c:pt>
                <c:pt idx="2242">
                  <c:v>0.66791133750000009</c:v>
                </c:pt>
                <c:pt idx="2243">
                  <c:v>0.66791121666666686</c:v>
                </c:pt>
                <c:pt idx="2244">
                  <c:v>0.66791108750000017</c:v>
                </c:pt>
                <c:pt idx="2245">
                  <c:v>0.66791107500000013</c:v>
                </c:pt>
                <c:pt idx="2246">
                  <c:v>0.66791082083333342</c:v>
                </c:pt>
                <c:pt idx="2247">
                  <c:v>0.66791080833333349</c:v>
                </c:pt>
                <c:pt idx="2248">
                  <c:v>0.66791074583333343</c:v>
                </c:pt>
                <c:pt idx="2249">
                  <c:v>0.66791067500000001</c:v>
                </c:pt>
                <c:pt idx="2250">
                  <c:v>0.66791065833333352</c:v>
                </c:pt>
                <c:pt idx="2251">
                  <c:v>0.66791060416666681</c:v>
                </c:pt>
                <c:pt idx="2252">
                  <c:v>0.66791047083333333</c:v>
                </c:pt>
                <c:pt idx="2253">
                  <c:v>0.66791044999999993</c:v>
                </c:pt>
                <c:pt idx="2254">
                  <c:v>0.66791037499999995</c:v>
                </c:pt>
                <c:pt idx="2255">
                  <c:v>0.66791013749999983</c:v>
                </c:pt>
                <c:pt idx="2256">
                  <c:v>0.66791013333333316</c:v>
                </c:pt>
                <c:pt idx="2257">
                  <c:v>0.66791012083333323</c:v>
                </c:pt>
                <c:pt idx="2258">
                  <c:v>0.66790993749999983</c:v>
                </c:pt>
                <c:pt idx="2259">
                  <c:v>0.66790987916666644</c:v>
                </c:pt>
                <c:pt idx="2260">
                  <c:v>0.66790980416666657</c:v>
                </c:pt>
                <c:pt idx="2261">
                  <c:v>0.66790976249999989</c:v>
                </c:pt>
                <c:pt idx="2262">
                  <c:v>0.66790966666666651</c:v>
                </c:pt>
                <c:pt idx="2263">
                  <c:v>0.66790966666666651</c:v>
                </c:pt>
                <c:pt idx="2264">
                  <c:v>0.66790948333333322</c:v>
                </c:pt>
                <c:pt idx="2265">
                  <c:v>0.66790941249999991</c:v>
                </c:pt>
                <c:pt idx="2266">
                  <c:v>0.66790940833333323</c:v>
                </c:pt>
                <c:pt idx="2267">
                  <c:v>0.66790939999999976</c:v>
                </c:pt>
                <c:pt idx="2268">
                  <c:v>0.6679093583333332</c:v>
                </c:pt>
                <c:pt idx="2269">
                  <c:v>0.6679089208333332</c:v>
                </c:pt>
                <c:pt idx="2270">
                  <c:v>0.66790889583333313</c:v>
                </c:pt>
                <c:pt idx="2271">
                  <c:v>0.66790887083333317</c:v>
                </c:pt>
                <c:pt idx="2272">
                  <c:v>0.66790873750000002</c:v>
                </c:pt>
                <c:pt idx="2273">
                  <c:v>0.6679087208333333</c:v>
                </c:pt>
                <c:pt idx="2274">
                  <c:v>0.66790865833333335</c:v>
                </c:pt>
                <c:pt idx="2275">
                  <c:v>0.66790865416666667</c:v>
                </c:pt>
                <c:pt idx="2276">
                  <c:v>0.6679085958333334</c:v>
                </c:pt>
                <c:pt idx="2277">
                  <c:v>0.66790857083333333</c:v>
                </c:pt>
                <c:pt idx="2278">
                  <c:v>0.66790843333333338</c:v>
                </c:pt>
                <c:pt idx="2279">
                  <c:v>0.66790840833333343</c:v>
                </c:pt>
                <c:pt idx="2280">
                  <c:v>0.66790840416666664</c:v>
                </c:pt>
                <c:pt idx="2281">
                  <c:v>0.66790832916666665</c:v>
                </c:pt>
                <c:pt idx="2282">
                  <c:v>0.66790828333333341</c:v>
                </c:pt>
                <c:pt idx="2283">
                  <c:v>0.66790826666666669</c:v>
                </c:pt>
                <c:pt idx="2284">
                  <c:v>0.66790824583333341</c:v>
                </c:pt>
                <c:pt idx="2285">
                  <c:v>0.66790812916666675</c:v>
                </c:pt>
                <c:pt idx="2286">
                  <c:v>0.66790810416666668</c:v>
                </c:pt>
                <c:pt idx="2287">
                  <c:v>0.66790810000000012</c:v>
                </c:pt>
                <c:pt idx="2288">
                  <c:v>0.66790807083333348</c:v>
                </c:pt>
                <c:pt idx="2289">
                  <c:v>0.66790802500000002</c:v>
                </c:pt>
                <c:pt idx="2290">
                  <c:v>0.6679079916666667</c:v>
                </c:pt>
                <c:pt idx="2291">
                  <c:v>0.66790791666666671</c:v>
                </c:pt>
                <c:pt idx="2292">
                  <c:v>0.66790791250000003</c:v>
                </c:pt>
                <c:pt idx="2293">
                  <c:v>0.66790787916666672</c:v>
                </c:pt>
                <c:pt idx="2294">
                  <c:v>0.66790782083333344</c:v>
                </c:pt>
                <c:pt idx="2295">
                  <c:v>0.66790778750000024</c:v>
                </c:pt>
                <c:pt idx="2296">
                  <c:v>0.66790773333333353</c:v>
                </c:pt>
                <c:pt idx="2297">
                  <c:v>0.66790752916666685</c:v>
                </c:pt>
                <c:pt idx="2298">
                  <c:v>0.66790752500000006</c:v>
                </c:pt>
                <c:pt idx="2299">
                  <c:v>0.66790751250000013</c:v>
                </c:pt>
                <c:pt idx="2300">
                  <c:v>0.66790743333333358</c:v>
                </c:pt>
                <c:pt idx="2301">
                  <c:v>0.66790743333333358</c:v>
                </c:pt>
                <c:pt idx="2302">
                  <c:v>0.66790739583333358</c:v>
                </c:pt>
                <c:pt idx="2303">
                  <c:v>0.6679073750000003</c:v>
                </c:pt>
                <c:pt idx="2304">
                  <c:v>0.66790736250000016</c:v>
                </c:pt>
                <c:pt idx="2305">
                  <c:v>0.66790731666666669</c:v>
                </c:pt>
                <c:pt idx="2306">
                  <c:v>0.66790728333333338</c:v>
                </c:pt>
                <c:pt idx="2307">
                  <c:v>0.66790727500000013</c:v>
                </c:pt>
                <c:pt idx="2308">
                  <c:v>0.66790721666666675</c:v>
                </c:pt>
                <c:pt idx="2309">
                  <c:v>0.66790719583333347</c:v>
                </c:pt>
                <c:pt idx="2310">
                  <c:v>0.66790719583333347</c:v>
                </c:pt>
                <c:pt idx="2311">
                  <c:v>0.66790713750000019</c:v>
                </c:pt>
                <c:pt idx="2312">
                  <c:v>0.6679070791666667</c:v>
                </c:pt>
                <c:pt idx="2313">
                  <c:v>0.6679070791666667</c:v>
                </c:pt>
                <c:pt idx="2314">
                  <c:v>0.66790707083333345</c:v>
                </c:pt>
                <c:pt idx="2315">
                  <c:v>0.66790702916666678</c:v>
                </c:pt>
                <c:pt idx="2316">
                  <c:v>0.66790702500000021</c:v>
                </c:pt>
                <c:pt idx="2317">
                  <c:v>0.66790701250000017</c:v>
                </c:pt>
                <c:pt idx="2318">
                  <c:v>0.66790698333333365</c:v>
                </c:pt>
                <c:pt idx="2319">
                  <c:v>0.66790698333333365</c:v>
                </c:pt>
                <c:pt idx="2320">
                  <c:v>0.66790694583333365</c:v>
                </c:pt>
                <c:pt idx="2321">
                  <c:v>0.66790690416666687</c:v>
                </c:pt>
                <c:pt idx="2322">
                  <c:v>0.66790685000000016</c:v>
                </c:pt>
                <c:pt idx="2323">
                  <c:v>0.66790683750000024</c:v>
                </c:pt>
                <c:pt idx="2324">
                  <c:v>0.66790679166666678</c:v>
                </c:pt>
                <c:pt idx="2325">
                  <c:v>0.6679067875000001</c:v>
                </c:pt>
                <c:pt idx="2326">
                  <c:v>0.66790677083333339</c:v>
                </c:pt>
                <c:pt idx="2327">
                  <c:v>0.66790675833333335</c:v>
                </c:pt>
                <c:pt idx="2328">
                  <c:v>0.66790675416666667</c:v>
                </c:pt>
                <c:pt idx="2329">
                  <c:v>0.66790673749999996</c:v>
                </c:pt>
                <c:pt idx="2330">
                  <c:v>0.66790672499999992</c:v>
                </c:pt>
                <c:pt idx="2331">
                  <c:v>0.66790672083333336</c:v>
                </c:pt>
                <c:pt idx="2332">
                  <c:v>0.66790669166666683</c:v>
                </c:pt>
                <c:pt idx="2333">
                  <c:v>0.66790667500000012</c:v>
                </c:pt>
                <c:pt idx="2334">
                  <c:v>0.66790664583333348</c:v>
                </c:pt>
                <c:pt idx="2335">
                  <c:v>0.66790662083333352</c:v>
                </c:pt>
                <c:pt idx="2336">
                  <c:v>0.66790661666666695</c:v>
                </c:pt>
                <c:pt idx="2337">
                  <c:v>0.66790661250000027</c:v>
                </c:pt>
                <c:pt idx="2338">
                  <c:v>0.66790659583333367</c:v>
                </c:pt>
                <c:pt idx="2339">
                  <c:v>0.66790658333333364</c:v>
                </c:pt>
                <c:pt idx="2340">
                  <c:v>0.66790657083333371</c:v>
                </c:pt>
                <c:pt idx="2341">
                  <c:v>0.66790657083333371</c:v>
                </c:pt>
                <c:pt idx="2342">
                  <c:v>0.66790655416666711</c:v>
                </c:pt>
                <c:pt idx="2343">
                  <c:v>0.66790651250000022</c:v>
                </c:pt>
                <c:pt idx="2344">
                  <c:v>0.66790650416666686</c:v>
                </c:pt>
                <c:pt idx="2345">
                  <c:v>0.66790648750000015</c:v>
                </c:pt>
                <c:pt idx="2346">
                  <c:v>0.66790648750000015</c:v>
                </c:pt>
                <c:pt idx="2347">
                  <c:v>0.66790647916666668</c:v>
                </c:pt>
                <c:pt idx="2348">
                  <c:v>0.66790647916666668</c:v>
                </c:pt>
                <c:pt idx="2349">
                  <c:v>0.667906475</c:v>
                </c:pt>
                <c:pt idx="2350">
                  <c:v>0.667906475</c:v>
                </c:pt>
                <c:pt idx="2351">
                  <c:v>0.66790645833333329</c:v>
                </c:pt>
                <c:pt idx="2352">
                  <c:v>0.66790644166666657</c:v>
                </c:pt>
                <c:pt idx="2353">
                  <c:v>0.66790642916666654</c:v>
                </c:pt>
                <c:pt idx="2354">
                  <c:v>0.66790642083333329</c:v>
                </c:pt>
                <c:pt idx="2355">
                  <c:v>0.66790640000000001</c:v>
                </c:pt>
                <c:pt idx="2356">
                  <c:v>0.66790638749999998</c:v>
                </c:pt>
                <c:pt idx="2357">
                  <c:v>0.6679063833333333</c:v>
                </c:pt>
                <c:pt idx="2358">
                  <c:v>0.66790637916666673</c:v>
                </c:pt>
                <c:pt idx="2359">
                  <c:v>0.66790637083333337</c:v>
                </c:pt>
                <c:pt idx="2360">
                  <c:v>0.66790636250000002</c:v>
                </c:pt>
                <c:pt idx="2361">
                  <c:v>0.66790635416666666</c:v>
                </c:pt>
                <c:pt idx="2362">
                  <c:v>0.66790635416666666</c:v>
                </c:pt>
                <c:pt idx="2363">
                  <c:v>0.66790633750000017</c:v>
                </c:pt>
                <c:pt idx="2364">
                  <c:v>0.66790632083333357</c:v>
                </c:pt>
                <c:pt idx="2365">
                  <c:v>0.66790631666666689</c:v>
                </c:pt>
                <c:pt idx="2366">
                  <c:v>0.66790630833333342</c:v>
                </c:pt>
                <c:pt idx="2367">
                  <c:v>0.66790630833333342</c:v>
                </c:pt>
                <c:pt idx="2368">
                  <c:v>0.66790630833333342</c:v>
                </c:pt>
                <c:pt idx="2369">
                  <c:v>0.66790630416666685</c:v>
                </c:pt>
                <c:pt idx="2370">
                  <c:v>0.66790630416666685</c:v>
                </c:pt>
                <c:pt idx="2371">
                  <c:v>0.66790630000000017</c:v>
                </c:pt>
                <c:pt idx="2372">
                  <c:v>0.66790630000000017</c:v>
                </c:pt>
                <c:pt idx="2373">
                  <c:v>0.66790630000000017</c:v>
                </c:pt>
                <c:pt idx="2374">
                  <c:v>0.66790630000000017</c:v>
                </c:pt>
                <c:pt idx="2375">
                  <c:v>0.66790630000000017</c:v>
                </c:pt>
                <c:pt idx="2376">
                  <c:v>0.66790629166666682</c:v>
                </c:pt>
                <c:pt idx="2377">
                  <c:v>0.66790629166666682</c:v>
                </c:pt>
                <c:pt idx="2378">
                  <c:v>0.66790628750000025</c:v>
                </c:pt>
                <c:pt idx="2379">
                  <c:v>0.66790628333333357</c:v>
                </c:pt>
                <c:pt idx="2380">
                  <c:v>0.66790627500000033</c:v>
                </c:pt>
                <c:pt idx="2381">
                  <c:v>0.66790627500000033</c:v>
                </c:pt>
                <c:pt idx="2382">
                  <c:v>0.66790626666666697</c:v>
                </c:pt>
                <c:pt idx="2383">
                  <c:v>0.66790626666666697</c:v>
                </c:pt>
                <c:pt idx="2384">
                  <c:v>0.6679062625000004</c:v>
                </c:pt>
                <c:pt idx="2385">
                  <c:v>0.66790625000000048</c:v>
                </c:pt>
                <c:pt idx="2386">
                  <c:v>0.66790624166666712</c:v>
                </c:pt>
                <c:pt idx="2387">
                  <c:v>0.66790624166666712</c:v>
                </c:pt>
                <c:pt idx="2388">
                  <c:v>0.66790623750000044</c:v>
                </c:pt>
                <c:pt idx="2389">
                  <c:v>0.66790623333333377</c:v>
                </c:pt>
                <c:pt idx="2390">
                  <c:v>0.6679062291666672</c:v>
                </c:pt>
                <c:pt idx="2391">
                  <c:v>0.66790622500000041</c:v>
                </c:pt>
                <c:pt idx="2392">
                  <c:v>0.66790622500000041</c:v>
                </c:pt>
                <c:pt idx="2393">
                  <c:v>0.66790621666666705</c:v>
                </c:pt>
                <c:pt idx="2394">
                  <c:v>0.66790621250000048</c:v>
                </c:pt>
                <c:pt idx="2395">
                  <c:v>0.6679062083333337</c:v>
                </c:pt>
                <c:pt idx="2396">
                  <c:v>0.66790620416666702</c:v>
                </c:pt>
                <c:pt idx="2397">
                  <c:v>0.66790620000000045</c:v>
                </c:pt>
                <c:pt idx="2398">
                  <c:v>0.66790620000000045</c:v>
                </c:pt>
                <c:pt idx="2399">
                  <c:v>0.66790620000000045</c:v>
                </c:pt>
                <c:pt idx="2400">
                  <c:v>0.66790620000000045</c:v>
                </c:pt>
                <c:pt idx="2401">
                  <c:v>0.66790620000000045</c:v>
                </c:pt>
                <c:pt idx="2402">
                  <c:v>0.66790620000000045</c:v>
                </c:pt>
                <c:pt idx="2403">
                  <c:v>0.66790620000000045</c:v>
                </c:pt>
                <c:pt idx="2404">
                  <c:v>0.66790620000000045</c:v>
                </c:pt>
                <c:pt idx="2405">
                  <c:v>0.66790620000000045</c:v>
                </c:pt>
                <c:pt idx="2406">
                  <c:v>0.66790620000000045</c:v>
                </c:pt>
                <c:pt idx="2407">
                  <c:v>0.66790620000000045</c:v>
                </c:pt>
                <c:pt idx="2408">
                  <c:v>0.66790620000000045</c:v>
                </c:pt>
                <c:pt idx="2409">
                  <c:v>0.66790620000000045</c:v>
                </c:pt>
                <c:pt idx="2410">
                  <c:v>0.66790620000000045</c:v>
                </c:pt>
                <c:pt idx="2411">
                  <c:v>0.66790620000000045</c:v>
                </c:pt>
                <c:pt idx="2412">
                  <c:v>0.66790620000000045</c:v>
                </c:pt>
                <c:pt idx="2413">
                  <c:v>0.66790620000000045</c:v>
                </c:pt>
                <c:pt idx="2414">
                  <c:v>0.66790620000000045</c:v>
                </c:pt>
                <c:pt idx="2415">
                  <c:v>0.66790620000000045</c:v>
                </c:pt>
                <c:pt idx="2416">
                  <c:v>0.66790620000000045</c:v>
                </c:pt>
                <c:pt idx="2417">
                  <c:v>0.66790620000000045</c:v>
                </c:pt>
                <c:pt idx="2418">
                  <c:v>0.66790620000000045</c:v>
                </c:pt>
                <c:pt idx="2419">
                  <c:v>0.66790620000000045</c:v>
                </c:pt>
                <c:pt idx="2420">
                  <c:v>0.66790620000000045</c:v>
                </c:pt>
                <c:pt idx="2421">
                  <c:v>0.66790620000000045</c:v>
                </c:pt>
                <c:pt idx="2422">
                  <c:v>0.66790620000000045</c:v>
                </c:pt>
                <c:pt idx="2423">
                  <c:v>0.66790620000000045</c:v>
                </c:pt>
                <c:pt idx="2424">
                  <c:v>0.66790620000000045</c:v>
                </c:pt>
                <c:pt idx="2425">
                  <c:v>0.66790620000000045</c:v>
                </c:pt>
                <c:pt idx="2426">
                  <c:v>0.66790620000000045</c:v>
                </c:pt>
                <c:pt idx="2427">
                  <c:v>0.66790620000000045</c:v>
                </c:pt>
                <c:pt idx="2428">
                  <c:v>0.66790620000000045</c:v>
                </c:pt>
                <c:pt idx="2429">
                  <c:v>0.66790620000000045</c:v>
                </c:pt>
                <c:pt idx="2430">
                  <c:v>0.66790620000000045</c:v>
                </c:pt>
                <c:pt idx="2431">
                  <c:v>0.66790620000000045</c:v>
                </c:pt>
                <c:pt idx="2432">
                  <c:v>0.66790620000000045</c:v>
                </c:pt>
                <c:pt idx="2433">
                  <c:v>0.66790620000000045</c:v>
                </c:pt>
                <c:pt idx="2434">
                  <c:v>0.66790620000000045</c:v>
                </c:pt>
                <c:pt idx="2435">
                  <c:v>0.66790620000000045</c:v>
                </c:pt>
                <c:pt idx="2436">
                  <c:v>0.66790620000000045</c:v>
                </c:pt>
                <c:pt idx="2437">
                  <c:v>0.66790620000000045</c:v>
                </c:pt>
                <c:pt idx="2438">
                  <c:v>0.66790620000000045</c:v>
                </c:pt>
                <c:pt idx="2439">
                  <c:v>0.66790620000000045</c:v>
                </c:pt>
                <c:pt idx="2440">
                  <c:v>0.66790620000000045</c:v>
                </c:pt>
                <c:pt idx="2441">
                  <c:v>0.66790620000000045</c:v>
                </c:pt>
                <c:pt idx="2442">
                  <c:v>0.66790620000000045</c:v>
                </c:pt>
                <c:pt idx="2443">
                  <c:v>0.66790620000000045</c:v>
                </c:pt>
                <c:pt idx="2444">
                  <c:v>0.66790620000000045</c:v>
                </c:pt>
                <c:pt idx="2445">
                  <c:v>0.66790620000000045</c:v>
                </c:pt>
                <c:pt idx="2446">
                  <c:v>0.66790620000000045</c:v>
                </c:pt>
                <c:pt idx="2447">
                  <c:v>0.66790620000000045</c:v>
                </c:pt>
                <c:pt idx="2448">
                  <c:v>0.66790620000000045</c:v>
                </c:pt>
                <c:pt idx="2449">
                  <c:v>0.66790620000000045</c:v>
                </c:pt>
                <c:pt idx="2450">
                  <c:v>0.66790620000000045</c:v>
                </c:pt>
                <c:pt idx="2451">
                  <c:v>0.66790620000000045</c:v>
                </c:pt>
                <c:pt idx="2452">
                  <c:v>0.66790620000000045</c:v>
                </c:pt>
                <c:pt idx="2453">
                  <c:v>0.66790620000000045</c:v>
                </c:pt>
                <c:pt idx="2454">
                  <c:v>0.66790620000000045</c:v>
                </c:pt>
                <c:pt idx="2455">
                  <c:v>0.66790620000000045</c:v>
                </c:pt>
                <c:pt idx="2456">
                  <c:v>0.66790620000000045</c:v>
                </c:pt>
                <c:pt idx="2457">
                  <c:v>0.66790620000000045</c:v>
                </c:pt>
                <c:pt idx="2458">
                  <c:v>0.66790620000000045</c:v>
                </c:pt>
                <c:pt idx="2459">
                  <c:v>0.66790620000000045</c:v>
                </c:pt>
                <c:pt idx="2460">
                  <c:v>0.66790620000000045</c:v>
                </c:pt>
                <c:pt idx="2461">
                  <c:v>0.66790620000000045</c:v>
                </c:pt>
                <c:pt idx="2462">
                  <c:v>0.66790620000000045</c:v>
                </c:pt>
                <c:pt idx="2463">
                  <c:v>0.66790620000000045</c:v>
                </c:pt>
                <c:pt idx="2464">
                  <c:v>0.66790620000000045</c:v>
                </c:pt>
                <c:pt idx="2465">
                  <c:v>0.66790620000000045</c:v>
                </c:pt>
                <c:pt idx="2466">
                  <c:v>0.66790620000000045</c:v>
                </c:pt>
                <c:pt idx="2467">
                  <c:v>0.66790620000000045</c:v>
                </c:pt>
                <c:pt idx="2468">
                  <c:v>0.66790620000000045</c:v>
                </c:pt>
                <c:pt idx="2469">
                  <c:v>0.66790620000000045</c:v>
                </c:pt>
                <c:pt idx="2470">
                  <c:v>0.66790620000000045</c:v>
                </c:pt>
                <c:pt idx="2471">
                  <c:v>0.66790620000000045</c:v>
                </c:pt>
                <c:pt idx="2472">
                  <c:v>0.66790620000000045</c:v>
                </c:pt>
                <c:pt idx="2473">
                  <c:v>0.66790620000000045</c:v>
                </c:pt>
                <c:pt idx="2474">
                  <c:v>0.66790620000000045</c:v>
                </c:pt>
                <c:pt idx="2475">
                  <c:v>0.66790620000000045</c:v>
                </c:pt>
                <c:pt idx="2476">
                  <c:v>0.66790620000000045</c:v>
                </c:pt>
                <c:pt idx="2477">
                  <c:v>0.66790620000000045</c:v>
                </c:pt>
                <c:pt idx="2478">
                  <c:v>0.66790620000000045</c:v>
                </c:pt>
                <c:pt idx="2479">
                  <c:v>0.66790620000000045</c:v>
                </c:pt>
                <c:pt idx="2480">
                  <c:v>0.66790620000000045</c:v>
                </c:pt>
                <c:pt idx="2481">
                  <c:v>0.66790620000000045</c:v>
                </c:pt>
                <c:pt idx="2482">
                  <c:v>0.66790620000000045</c:v>
                </c:pt>
                <c:pt idx="2483">
                  <c:v>0.66790620000000045</c:v>
                </c:pt>
                <c:pt idx="2484">
                  <c:v>0.66790620000000045</c:v>
                </c:pt>
                <c:pt idx="2485">
                  <c:v>0.66790620000000045</c:v>
                </c:pt>
                <c:pt idx="2486">
                  <c:v>0.66790620000000045</c:v>
                </c:pt>
                <c:pt idx="2487">
                  <c:v>0.66790620000000045</c:v>
                </c:pt>
                <c:pt idx="2488">
                  <c:v>0.66790620000000045</c:v>
                </c:pt>
                <c:pt idx="2489">
                  <c:v>0.66790620000000045</c:v>
                </c:pt>
                <c:pt idx="2490">
                  <c:v>0.66790620000000045</c:v>
                </c:pt>
                <c:pt idx="2491">
                  <c:v>0.66790620000000045</c:v>
                </c:pt>
                <c:pt idx="2492">
                  <c:v>0.66790620000000045</c:v>
                </c:pt>
                <c:pt idx="2493">
                  <c:v>0.66790620000000045</c:v>
                </c:pt>
                <c:pt idx="2494">
                  <c:v>0.66790620000000045</c:v>
                </c:pt>
                <c:pt idx="2495">
                  <c:v>0.66790620000000045</c:v>
                </c:pt>
                <c:pt idx="2496">
                  <c:v>0.66790620000000045</c:v>
                </c:pt>
                <c:pt idx="2497">
                  <c:v>0.66790620000000045</c:v>
                </c:pt>
                <c:pt idx="2498">
                  <c:v>0.66790620000000045</c:v>
                </c:pt>
                <c:pt idx="2499">
                  <c:v>0.66790620000000045</c:v>
                </c:pt>
                <c:pt idx="2500">
                  <c:v>0.66790620000000045</c:v>
                </c:pt>
                <c:pt idx="2501">
                  <c:v>0.66790620000000045</c:v>
                </c:pt>
                <c:pt idx="2502">
                  <c:v>0.66790620000000045</c:v>
                </c:pt>
                <c:pt idx="2503">
                  <c:v>0.66790620000000045</c:v>
                </c:pt>
                <c:pt idx="2504">
                  <c:v>0.66790620000000045</c:v>
                </c:pt>
                <c:pt idx="2505">
                  <c:v>0.66790620000000045</c:v>
                </c:pt>
                <c:pt idx="2506">
                  <c:v>0.66790620000000045</c:v>
                </c:pt>
                <c:pt idx="2507">
                  <c:v>0.66790620000000045</c:v>
                </c:pt>
                <c:pt idx="2508">
                  <c:v>0.66790620000000045</c:v>
                </c:pt>
                <c:pt idx="2509">
                  <c:v>0.66790620000000045</c:v>
                </c:pt>
                <c:pt idx="2510">
                  <c:v>0.66790620000000045</c:v>
                </c:pt>
                <c:pt idx="2511">
                  <c:v>0.66790620000000045</c:v>
                </c:pt>
                <c:pt idx="2512">
                  <c:v>0.66790620000000045</c:v>
                </c:pt>
                <c:pt idx="2513">
                  <c:v>0.66790620000000045</c:v>
                </c:pt>
                <c:pt idx="2514">
                  <c:v>0.66790620000000045</c:v>
                </c:pt>
                <c:pt idx="2515">
                  <c:v>0.66790620000000045</c:v>
                </c:pt>
                <c:pt idx="2516">
                  <c:v>0.66790620000000045</c:v>
                </c:pt>
                <c:pt idx="2517">
                  <c:v>0.66790620000000045</c:v>
                </c:pt>
                <c:pt idx="2518">
                  <c:v>0.66790620000000045</c:v>
                </c:pt>
                <c:pt idx="2519">
                  <c:v>0.66790620000000045</c:v>
                </c:pt>
                <c:pt idx="2520">
                  <c:v>0.66790620000000045</c:v>
                </c:pt>
                <c:pt idx="2521">
                  <c:v>0.66790620000000045</c:v>
                </c:pt>
                <c:pt idx="2522">
                  <c:v>0.66790620000000045</c:v>
                </c:pt>
                <c:pt idx="2523">
                  <c:v>0.66790620000000045</c:v>
                </c:pt>
                <c:pt idx="2524">
                  <c:v>0.66790620000000045</c:v>
                </c:pt>
                <c:pt idx="2525">
                  <c:v>0.66790620000000045</c:v>
                </c:pt>
                <c:pt idx="2526">
                  <c:v>0.66790620000000045</c:v>
                </c:pt>
                <c:pt idx="2527">
                  <c:v>0.66790620000000045</c:v>
                </c:pt>
                <c:pt idx="2528">
                  <c:v>0.66790620000000045</c:v>
                </c:pt>
                <c:pt idx="2529">
                  <c:v>0.66790620000000045</c:v>
                </c:pt>
                <c:pt idx="2530">
                  <c:v>0.66790620000000045</c:v>
                </c:pt>
                <c:pt idx="2531">
                  <c:v>0.66790620000000045</c:v>
                </c:pt>
                <c:pt idx="2532">
                  <c:v>0.66790620000000045</c:v>
                </c:pt>
                <c:pt idx="2533">
                  <c:v>0.66790620000000045</c:v>
                </c:pt>
                <c:pt idx="2534">
                  <c:v>0.66790620000000045</c:v>
                </c:pt>
                <c:pt idx="2535">
                  <c:v>0.66790620000000045</c:v>
                </c:pt>
                <c:pt idx="2536">
                  <c:v>0.66790620000000045</c:v>
                </c:pt>
                <c:pt idx="2537">
                  <c:v>0.66790620000000045</c:v>
                </c:pt>
                <c:pt idx="2538">
                  <c:v>0.66790620000000045</c:v>
                </c:pt>
                <c:pt idx="2539">
                  <c:v>0.66790620000000045</c:v>
                </c:pt>
                <c:pt idx="2540">
                  <c:v>0.66790620000000045</c:v>
                </c:pt>
                <c:pt idx="2541">
                  <c:v>0.66790620000000045</c:v>
                </c:pt>
                <c:pt idx="2542">
                  <c:v>0.66790620000000045</c:v>
                </c:pt>
                <c:pt idx="2543">
                  <c:v>0.66790620000000045</c:v>
                </c:pt>
                <c:pt idx="2544">
                  <c:v>0.66790620000000045</c:v>
                </c:pt>
                <c:pt idx="2545">
                  <c:v>0.66790620000000045</c:v>
                </c:pt>
                <c:pt idx="2546">
                  <c:v>0.66790620000000045</c:v>
                </c:pt>
                <c:pt idx="2547">
                  <c:v>0.66790620000000045</c:v>
                </c:pt>
                <c:pt idx="2548">
                  <c:v>0.66790620000000045</c:v>
                </c:pt>
                <c:pt idx="2549">
                  <c:v>0.66790620000000045</c:v>
                </c:pt>
                <c:pt idx="2550">
                  <c:v>0.66790620000000045</c:v>
                </c:pt>
                <c:pt idx="2551">
                  <c:v>0.66790620000000045</c:v>
                </c:pt>
                <c:pt idx="2552">
                  <c:v>0.66790620000000045</c:v>
                </c:pt>
                <c:pt idx="2553">
                  <c:v>0.66790620000000045</c:v>
                </c:pt>
                <c:pt idx="2554">
                  <c:v>0.66790620000000045</c:v>
                </c:pt>
                <c:pt idx="2555">
                  <c:v>0.66790620000000045</c:v>
                </c:pt>
                <c:pt idx="2556">
                  <c:v>0.66790620000000045</c:v>
                </c:pt>
                <c:pt idx="2557">
                  <c:v>0.66790620000000045</c:v>
                </c:pt>
                <c:pt idx="2558">
                  <c:v>0.66790620000000045</c:v>
                </c:pt>
                <c:pt idx="2559">
                  <c:v>0.66790620000000045</c:v>
                </c:pt>
                <c:pt idx="2560">
                  <c:v>0.66790620000000045</c:v>
                </c:pt>
                <c:pt idx="2561">
                  <c:v>0.66790620000000045</c:v>
                </c:pt>
                <c:pt idx="2562">
                  <c:v>0.66790620000000045</c:v>
                </c:pt>
                <c:pt idx="2563">
                  <c:v>0.66790620000000045</c:v>
                </c:pt>
                <c:pt idx="2564">
                  <c:v>0.66790620000000045</c:v>
                </c:pt>
                <c:pt idx="2565">
                  <c:v>0.66790620000000045</c:v>
                </c:pt>
                <c:pt idx="2566">
                  <c:v>0.66790620000000045</c:v>
                </c:pt>
                <c:pt idx="2567">
                  <c:v>0.66790620000000045</c:v>
                </c:pt>
                <c:pt idx="2568">
                  <c:v>0.66790620000000045</c:v>
                </c:pt>
                <c:pt idx="2569">
                  <c:v>0.66790620000000045</c:v>
                </c:pt>
                <c:pt idx="2570">
                  <c:v>0.66790620000000045</c:v>
                </c:pt>
                <c:pt idx="2571">
                  <c:v>0.66790620000000045</c:v>
                </c:pt>
                <c:pt idx="2572">
                  <c:v>0.66790620000000045</c:v>
                </c:pt>
                <c:pt idx="2573">
                  <c:v>0.66790620000000045</c:v>
                </c:pt>
                <c:pt idx="2574">
                  <c:v>0.66790620000000045</c:v>
                </c:pt>
                <c:pt idx="2575">
                  <c:v>0.66790620000000045</c:v>
                </c:pt>
                <c:pt idx="2576">
                  <c:v>0.66790620000000045</c:v>
                </c:pt>
                <c:pt idx="2577">
                  <c:v>0.66790620000000045</c:v>
                </c:pt>
                <c:pt idx="2578">
                  <c:v>0.66790620000000045</c:v>
                </c:pt>
                <c:pt idx="2579">
                  <c:v>0.66790620000000045</c:v>
                </c:pt>
                <c:pt idx="2580">
                  <c:v>0.66790620000000045</c:v>
                </c:pt>
                <c:pt idx="2581">
                  <c:v>0.66790620000000045</c:v>
                </c:pt>
                <c:pt idx="2582">
                  <c:v>0.66790620000000045</c:v>
                </c:pt>
                <c:pt idx="2583">
                  <c:v>0.66790620000000045</c:v>
                </c:pt>
                <c:pt idx="2584">
                  <c:v>0.66790620000000045</c:v>
                </c:pt>
                <c:pt idx="2585">
                  <c:v>0.66790620000000045</c:v>
                </c:pt>
                <c:pt idx="2586">
                  <c:v>0.66790620000000045</c:v>
                </c:pt>
                <c:pt idx="2587">
                  <c:v>0.66790620000000045</c:v>
                </c:pt>
                <c:pt idx="2588">
                  <c:v>0.66790620000000045</c:v>
                </c:pt>
                <c:pt idx="2589">
                  <c:v>0.66790620000000045</c:v>
                </c:pt>
                <c:pt idx="2590">
                  <c:v>0.66790620000000045</c:v>
                </c:pt>
                <c:pt idx="2591">
                  <c:v>0.66790620000000045</c:v>
                </c:pt>
                <c:pt idx="2592">
                  <c:v>0.66790620000000045</c:v>
                </c:pt>
                <c:pt idx="2593">
                  <c:v>0.66790620000000045</c:v>
                </c:pt>
                <c:pt idx="2594">
                  <c:v>0.66790620000000045</c:v>
                </c:pt>
                <c:pt idx="2595">
                  <c:v>0.66790620000000045</c:v>
                </c:pt>
                <c:pt idx="2596">
                  <c:v>0.66790620000000045</c:v>
                </c:pt>
                <c:pt idx="2597">
                  <c:v>0.66790620000000045</c:v>
                </c:pt>
                <c:pt idx="2598">
                  <c:v>0.66790620000000045</c:v>
                </c:pt>
                <c:pt idx="2599">
                  <c:v>0.66790620000000045</c:v>
                </c:pt>
                <c:pt idx="2600">
                  <c:v>0.66790620000000045</c:v>
                </c:pt>
                <c:pt idx="2601">
                  <c:v>0.66790620000000045</c:v>
                </c:pt>
                <c:pt idx="2602">
                  <c:v>0.66790620000000045</c:v>
                </c:pt>
                <c:pt idx="2603">
                  <c:v>0.66790620000000045</c:v>
                </c:pt>
                <c:pt idx="2604">
                  <c:v>0.66790620000000045</c:v>
                </c:pt>
                <c:pt idx="2605">
                  <c:v>0.66790620000000045</c:v>
                </c:pt>
                <c:pt idx="2606">
                  <c:v>0.66790620000000045</c:v>
                </c:pt>
                <c:pt idx="2607">
                  <c:v>0.66790620000000045</c:v>
                </c:pt>
                <c:pt idx="2608">
                  <c:v>0.66790620000000045</c:v>
                </c:pt>
                <c:pt idx="2609">
                  <c:v>0.66790620000000045</c:v>
                </c:pt>
                <c:pt idx="2610">
                  <c:v>0.66790620000000045</c:v>
                </c:pt>
                <c:pt idx="2611">
                  <c:v>0.66790620000000045</c:v>
                </c:pt>
                <c:pt idx="2612">
                  <c:v>0.66790620000000045</c:v>
                </c:pt>
                <c:pt idx="2613">
                  <c:v>0.66790620000000045</c:v>
                </c:pt>
                <c:pt idx="2614">
                  <c:v>0.66790620000000045</c:v>
                </c:pt>
                <c:pt idx="2615">
                  <c:v>0.66790620000000045</c:v>
                </c:pt>
                <c:pt idx="2616">
                  <c:v>0.66790620000000045</c:v>
                </c:pt>
                <c:pt idx="2617">
                  <c:v>0.66790620000000045</c:v>
                </c:pt>
                <c:pt idx="2618">
                  <c:v>0.66790620000000045</c:v>
                </c:pt>
                <c:pt idx="2619">
                  <c:v>0.66790620000000045</c:v>
                </c:pt>
                <c:pt idx="2620">
                  <c:v>0.66790620000000045</c:v>
                </c:pt>
                <c:pt idx="2621">
                  <c:v>0.66790620000000045</c:v>
                </c:pt>
                <c:pt idx="2622">
                  <c:v>0.66790620000000045</c:v>
                </c:pt>
                <c:pt idx="2623">
                  <c:v>0.66790620000000045</c:v>
                </c:pt>
                <c:pt idx="2624">
                  <c:v>0.66790620000000045</c:v>
                </c:pt>
                <c:pt idx="2625">
                  <c:v>0.66790620000000045</c:v>
                </c:pt>
                <c:pt idx="2626">
                  <c:v>0.66790620000000045</c:v>
                </c:pt>
                <c:pt idx="2627">
                  <c:v>0.66790620000000045</c:v>
                </c:pt>
                <c:pt idx="2628">
                  <c:v>0.66790620000000045</c:v>
                </c:pt>
                <c:pt idx="2629">
                  <c:v>0.66790620000000045</c:v>
                </c:pt>
                <c:pt idx="2630">
                  <c:v>0.66790620000000045</c:v>
                </c:pt>
                <c:pt idx="2631">
                  <c:v>0.66790620000000045</c:v>
                </c:pt>
                <c:pt idx="2632">
                  <c:v>0.66790620000000045</c:v>
                </c:pt>
                <c:pt idx="2633">
                  <c:v>0.66790620000000045</c:v>
                </c:pt>
                <c:pt idx="2634">
                  <c:v>0.66790620000000045</c:v>
                </c:pt>
                <c:pt idx="2635">
                  <c:v>0.66790620000000045</c:v>
                </c:pt>
                <c:pt idx="2636">
                  <c:v>0.66790620000000045</c:v>
                </c:pt>
                <c:pt idx="2637">
                  <c:v>0.66790620000000045</c:v>
                </c:pt>
                <c:pt idx="2638">
                  <c:v>0.66790620000000045</c:v>
                </c:pt>
                <c:pt idx="2639">
                  <c:v>0.66790620000000045</c:v>
                </c:pt>
                <c:pt idx="2640">
                  <c:v>0.66790620000000045</c:v>
                </c:pt>
                <c:pt idx="2641">
                  <c:v>0.66790620000000045</c:v>
                </c:pt>
                <c:pt idx="2642">
                  <c:v>0.66790620000000045</c:v>
                </c:pt>
                <c:pt idx="2643">
                  <c:v>0.66790620000000045</c:v>
                </c:pt>
                <c:pt idx="2644">
                  <c:v>0.66790620000000045</c:v>
                </c:pt>
                <c:pt idx="2645">
                  <c:v>0.66790620000000045</c:v>
                </c:pt>
                <c:pt idx="2646">
                  <c:v>0.66790620000000045</c:v>
                </c:pt>
                <c:pt idx="2647">
                  <c:v>0.66790620000000045</c:v>
                </c:pt>
                <c:pt idx="2648">
                  <c:v>0.66790620000000045</c:v>
                </c:pt>
                <c:pt idx="2649">
                  <c:v>0.66790620000000045</c:v>
                </c:pt>
                <c:pt idx="2650">
                  <c:v>0.66790620000000045</c:v>
                </c:pt>
                <c:pt idx="2651">
                  <c:v>0.66790620000000045</c:v>
                </c:pt>
                <c:pt idx="2652">
                  <c:v>0.66790620000000045</c:v>
                </c:pt>
                <c:pt idx="2653">
                  <c:v>0.66790620000000045</c:v>
                </c:pt>
                <c:pt idx="2654">
                  <c:v>0.66790620000000045</c:v>
                </c:pt>
                <c:pt idx="2655">
                  <c:v>0.66790620000000045</c:v>
                </c:pt>
                <c:pt idx="2656">
                  <c:v>0.66790620000000045</c:v>
                </c:pt>
                <c:pt idx="2657">
                  <c:v>0.66790620000000045</c:v>
                </c:pt>
                <c:pt idx="2658">
                  <c:v>0.66790620000000045</c:v>
                </c:pt>
                <c:pt idx="2659">
                  <c:v>0.66790620000000045</c:v>
                </c:pt>
                <c:pt idx="2660">
                  <c:v>0.66790620000000045</c:v>
                </c:pt>
                <c:pt idx="2661">
                  <c:v>0.66790620000000045</c:v>
                </c:pt>
                <c:pt idx="2662">
                  <c:v>0.66790620000000045</c:v>
                </c:pt>
                <c:pt idx="2663">
                  <c:v>0.66790620000000045</c:v>
                </c:pt>
                <c:pt idx="2664">
                  <c:v>0.66790620000000045</c:v>
                </c:pt>
                <c:pt idx="2665">
                  <c:v>0.66790620000000045</c:v>
                </c:pt>
                <c:pt idx="2666">
                  <c:v>0.66790620000000045</c:v>
                </c:pt>
                <c:pt idx="2667">
                  <c:v>0.66790620000000045</c:v>
                </c:pt>
                <c:pt idx="2668">
                  <c:v>0.66790620000000045</c:v>
                </c:pt>
                <c:pt idx="2669">
                  <c:v>0.66790620000000045</c:v>
                </c:pt>
                <c:pt idx="2670">
                  <c:v>0.66790620000000045</c:v>
                </c:pt>
                <c:pt idx="2671">
                  <c:v>0.66790620000000045</c:v>
                </c:pt>
                <c:pt idx="2672">
                  <c:v>0.66790620000000045</c:v>
                </c:pt>
                <c:pt idx="2673">
                  <c:v>0.66790620000000045</c:v>
                </c:pt>
                <c:pt idx="2674">
                  <c:v>0.66790620000000045</c:v>
                </c:pt>
                <c:pt idx="2675">
                  <c:v>0.66790620000000045</c:v>
                </c:pt>
                <c:pt idx="2676">
                  <c:v>0.66790620000000045</c:v>
                </c:pt>
                <c:pt idx="2677">
                  <c:v>0.66790620000000045</c:v>
                </c:pt>
                <c:pt idx="2678">
                  <c:v>0.66790620000000045</c:v>
                </c:pt>
                <c:pt idx="2679">
                  <c:v>0.66790620000000045</c:v>
                </c:pt>
                <c:pt idx="2680">
                  <c:v>0.66790620000000045</c:v>
                </c:pt>
                <c:pt idx="2681">
                  <c:v>0.66790620000000045</c:v>
                </c:pt>
                <c:pt idx="2682">
                  <c:v>0.66790620000000045</c:v>
                </c:pt>
                <c:pt idx="2683">
                  <c:v>0.66790620000000045</c:v>
                </c:pt>
                <c:pt idx="2684">
                  <c:v>0.66790620000000045</c:v>
                </c:pt>
                <c:pt idx="2685">
                  <c:v>0.66790620000000045</c:v>
                </c:pt>
                <c:pt idx="2686">
                  <c:v>0.66790620000000045</c:v>
                </c:pt>
                <c:pt idx="2687">
                  <c:v>0.66790620000000045</c:v>
                </c:pt>
                <c:pt idx="2688">
                  <c:v>0.66790620000000045</c:v>
                </c:pt>
                <c:pt idx="2689">
                  <c:v>0.66790620000000045</c:v>
                </c:pt>
                <c:pt idx="2690">
                  <c:v>0.66790620000000045</c:v>
                </c:pt>
                <c:pt idx="2691">
                  <c:v>0.66790620000000045</c:v>
                </c:pt>
                <c:pt idx="2692">
                  <c:v>0.66790620000000045</c:v>
                </c:pt>
                <c:pt idx="2693">
                  <c:v>0.66790620000000045</c:v>
                </c:pt>
                <c:pt idx="2694">
                  <c:v>0.66790620000000045</c:v>
                </c:pt>
                <c:pt idx="2695">
                  <c:v>0.66790620000000045</c:v>
                </c:pt>
                <c:pt idx="2696">
                  <c:v>0.66790620000000045</c:v>
                </c:pt>
                <c:pt idx="2697">
                  <c:v>0.66790620000000045</c:v>
                </c:pt>
                <c:pt idx="2698">
                  <c:v>0.66790620000000045</c:v>
                </c:pt>
                <c:pt idx="2699">
                  <c:v>0.66790620000000045</c:v>
                </c:pt>
                <c:pt idx="2700">
                  <c:v>0.66790620000000045</c:v>
                </c:pt>
                <c:pt idx="2701">
                  <c:v>0.66790620000000045</c:v>
                </c:pt>
                <c:pt idx="2702">
                  <c:v>0.66790620000000045</c:v>
                </c:pt>
                <c:pt idx="2703">
                  <c:v>0.66790620000000045</c:v>
                </c:pt>
                <c:pt idx="2704">
                  <c:v>0.66790620000000045</c:v>
                </c:pt>
                <c:pt idx="2705">
                  <c:v>0.66790620000000045</c:v>
                </c:pt>
                <c:pt idx="2706">
                  <c:v>0.66790620000000045</c:v>
                </c:pt>
                <c:pt idx="2707">
                  <c:v>0.66790620000000045</c:v>
                </c:pt>
                <c:pt idx="2708">
                  <c:v>0.66790620000000045</c:v>
                </c:pt>
                <c:pt idx="2709">
                  <c:v>0.66790620000000045</c:v>
                </c:pt>
                <c:pt idx="2710">
                  <c:v>0.66790620000000045</c:v>
                </c:pt>
                <c:pt idx="2711">
                  <c:v>0.66790620000000045</c:v>
                </c:pt>
                <c:pt idx="2712">
                  <c:v>0.66790620000000045</c:v>
                </c:pt>
                <c:pt idx="2713">
                  <c:v>0.66790620000000045</c:v>
                </c:pt>
                <c:pt idx="2714">
                  <c:v>0.66790620000000045</c:v>
                </c:pt>
                <c:pt idx="2715">
                  <c:v>0.66790620000000045</c:v>
                </c:pt>
                <c:pt idx="2716">
                  <c:v>0.66790620000000045</c:v>
                </c:pt>
                <c:pt idx="2717">
                  <c:v>0.66790620000000045</c:v>
                </c:pt>
                <c:pt idx="2718">
                  <c:v>0.66790620000000045</c:v>
                </c:pt>
                <c:pt idx="2719">
                  <c:v>0.66790620000000045</c:v>
                </c:pt>
                <c:pt idx="2720">
                  <c:v>0.66790620000000045</c:v>
                </c:pt>
                <c:pt idx="2721">
                  <c:v>0.66790620000000045</c:v>
                </c:pt>
                <c:pt idx="2722">
                  <c:v>0.66790620000000045</c:v>
                </c:pt>
                <c:pt idx="2723">
                  <c:v>0.66790620000000045</c:v>
                </c:pt>
                <c:pt idx="2724">
                  <c:v>0.66790620000000045</c:v>
                </c:pt>
                <c:pt idx="2725">
                  <c:v>0.66790620000000045</c:v>
                </c:pt>
                <c:pt idx="2726">
                  <c:v>0.66790620000000045</c:v>
                </c:pt>
                <c:pt idx="2727">
                  <c:v>0.66790620000000045</c:v>
                </c:pt>
                <c:pt idx="2728">
                  <c:v>0.66790620000000045</c:v>
                </c:pt>
                <c:pt idx="2729">
                  <c:v>0.66790620000000045</c:v>
                </c:pt>
                <c:pt idx="2730">
                  <c:v>0.66790620000000045</c:v>
                </c:pt>
                <c:pt idx="2731">
                  <c:v>0.66790620000000045</c:v>
                </c:pt>
                <c:pt idx="2732">
                  <c:v>0.66790620000000045</c:v>
                </c:pt>
                <c:pt idx="2733">
                  <c:v>0.66790620000000045</c:v>
                </c:pt>
                <c:pt idx="2734">
                  <c:v>0.66790620000000045</c:v>
                </c:pt>
                <c:pt idx="2735">
                  <c:v>0.66790620000000045</c:v>
                </c:pt>
                <c:pt idx="2736">
                  <c:v>0.66790620000000045</c:v>
                </c:pt>
                <c:pt idx="2737">
                  <c:v>0.66790620000000045</c:v>
                </c:pt>
                <c:pt idx="2738">
                  <c:v>0.66790620000000045</c:v>
                </c:pt>
                <c:pt idx="2739">
                  <c:v>0.66790620000000045</c:v>
                </c:pt>
                <c:pt idx="2740">
                  <c:v>0.66790620000000045</c:v>
                </c:pt>
                <c:pt idx="2741">
                  <c:v>0.66790620000000045</c:v>
                </c:pt>
                <c:pt idx="2742">
                  <c:v>0.66790620000000045</c:v>
                </c:pt>
                <c:pt idx="2743">
                  <c:v>0.66790620000000045</c:v>
                </c:pt>
                <c:pt idx="2744">
                  <c:v>0.66790620000000045</c:v>
                </c:pt>
                <c:pt idx="2745">
                  <c:v>0.66790620000000045</c:v>
                </c:pt>
                <c:pt idx="2746">
                  <c:v>0.66790620000000045</c:v>
                </c:pt>
                <c:pt idx="2747">
                  <c:v>0.66790620000000045</c:v>
                </c:pt>
                <c:pt idx="2748">
                  <c:v>0.66790620000000045</c:v>
                </c:pt>
                <c:pt idx="2749">
                  <c:v>0.66790620000000045</c:v>
                </c:pt>
                <c:pt idx="2750">
                  <c:v>0.66790620000000045</c:v>
                </c:pt>
                <c:pt idx="2751">
                  <c:v>0.66790620000000045</c:v>
                </c:pt>
                <c:pt idx="2752">
                  <c:v>0.66790620000000045</c:v>
                </c:pt>
                <c:pt idx="2753">
                  <c:v>0.66790620000000045</c:v>
                </c:pt>
                <c:pt idx="2754">
                  <c:v>0.66790620000000045</c:v>
                </c:pt>
                <c:pt idx="2755">
                  <c:v>0.66790620000000045</c:v>
                </c:pt>
                <c:pt idx="2756">
                  <c:v>0.66790620000000045</c:v>
                </c:pt>
                <c:pt idx="2757">
                  <c:v>0.66790620000000045</c:v>
                </c:pt>
                <c:pt idx="2758">
                  <c:v>0.66790620000000045</c:v>
                </c:pt>
                <c:pt idx="2759">
                  <c:v>0.66790620000000045</c:v>
                </c:pt>
                <c:pt idx="2760">
                  <c:v>0.66790620000000045</c:v>
                </c:pt>
                <c:pt idx="2761">
                  <c:v>0.66790620000000045</c:v>
                </c:pt>
                <c:pt idx="2762">
                  <c:v>0.66790620000000045</c:v>
                </c:pt>
                <c:pt idx="2763">
                  <c:v>0.66790620000000045</c:v>
                </c:pt>
                <c:pt idx="2764">
                  <c:v>0.66790620000000045</c:v>
                </c:pt>
                <c:pt idx="2765">
                  <c:v>0.66790620000000045</c:v>
                </c:pt>
                <c:pt idx="2766">
                  <c:v>0.66790620000000045</c:v>
                </c:pt>
                <c:pt idx="2767">
                  <c:v>0.66790620000000045</c:v>
                </c:pt>
                <c:pt idx="2768">
                  <c:v>0.66790620000000045</c:v>
                </c:pt>
                <c:pt idx="2769">
                  <c:v>0.66790620000000045</c:v>
                </c:pt>
                <c:pt idx="2770">
                  <c:v>0.66790620000000045</c:v>
                </c:pt>
                <c:pt idx="2771">
                  <c:v>0.66790620000000045</c:v>
                </c:pt>
                <c:pt idx="2772">
                  <c:v>0.66790620000000045</c:v>
                </c:pt>
                <c:pt idx="2773">
                  <c:v>0.66790620000000045</c:v>
                </c:pt>
                <c:pt idx="2774">
                  <c:v>0.66790620000000045</c:v>
                </c:pt>
                <c:pt idx="2775">
                  <c:v>0.66790620000000045</c:v>
                </c:pt>
                <c:pt idx="2776">
                  <c:v>0.66790620000000045</c:v>
                </c:pt>
                <c:pt idx="2777">
                  <c:v>0.66790620000000045</c:v>
                </c:pt>
                <c:pt idx="2778">
                  <c:v>0.66790620000000045</c:v>
                </c:pt>
                <c:pt idx="2779">
                  <c:v>0.66790620000000045</c:v>
                </c:pt>
                <c:pt idx="2780">
                  <c:v>0.66790620000000045</c:v>
                </c:pt>
                <c:pt idx="2781">
                  <c:v>0.66790620000000045</c:v>
                </c:pt>
                <c:pt idx="2782">
                  <c:v>0.66790620000000045</c:v>
                </c:pt>
                <c:pt idx="2783">
                  <c:v>0.66790620000000045</c:v>
                </c:pt>
                <c:pt idx="2784">
                  <c:v>0.66790620000000045</c:v>
                </c:pt>
                <c:pt idx="2785">
                  <c:v>0.66790620000000045</c:v>
                </c:pt>
                <c:pt idx="2786">
                  <c:v>0.66790620000000045</c:v>
                </c:pt>
                <c:pt idx="2787">
                  <c:v>0.66790620000000045</c:v>
                </c:pt>
                <c:pt idx="2788">
                  <c:v>0.66790620000000045</c:v>
                </c:pt>
                <c:pt idx="2789">
                  <c:v>0.66790620000000045</c:v>
                </c:pt>
                <c:pt idx="2790">
                  <c:v>0.66790620000000045</c:v>
                </c:pt>
                <c:pt idx="2791">
                  <c:v>0.66790620000000045</c:v>
                </c:pt>
                <c:pt idx="2792">
                  <c:v>0.66790620000000045</c:v>
                </c:pt>
                <c:pt idx="2793">
                  <c:v>0.66790620000000045</c:v>
                </c:pt>
                <c:pt idx="2794">
                  <c:v>0.66790620000000045</c:v>
                </c:pt>
                <c:pt idx="2795">
                  <c:v>0.66790620000000045</c:v>
                </c:pt>
                <c:pt idx="2796">
                  <c:v>0.66790620000000045</c:v>
                </c:pt>
                <c:pt idx="2797">
                  <c:v>0.66790620000000045</c:v>
                </c:pt>
                <c:pt idx="2798">
                  <c:v>0.66790620000000045</c:v>
                </c:pt>
                <c:pt idx="2799">
                  <c:v>0.66790620000000045</c:v>
                </c:pt>
                <c:pt idx="2800">
                  <c:v>0.66790620000000045</c:v>
                </c:pt>
                <c:pt idx="2801">
                  <c:v>0.66790620000000045</c:v>
                </c:pt>
                <c:pt idx="2802">
                  <c:v>0.66790620000000045</c:v>
                </c:pt>
                <c:pt idx="2803">
                  <c:v>0.66790620000000045</c:v>
                </c:pt>
                <c:pt idx="2804">
                  <c:v>0.66790620000000045</c:v>
                </c:pt>
                <c:pt idx="2805">
                  <c:v>0.66790620000000045</c:v>
                </c:pt>
                <c:pt idx="2806">
                  <c:v>0.66790620000000045</c:v>
                </c:pt>
                <c:pt idx="2807">
                  <c:v>0.66790620000000045</c:v>
                </c:pt>
                <c:pt idx="2808">
                  <c:v>0.66790620000000045</c:v>
                </c:pt>
                <c:pt idx="2809">
                  <c:v>0.66790620000000045</c:v>
                </c:pt>
                <c:pt idx="2810">
                  <c:v>0.66790620000000045</c:v>
                </c:pt>
                <c:pt idx="2811">
                  <c:v>0.66790620000000045</c:v>
                </c:pt>
                <c:pt idx="2812">
                  <c:v>0.66790620000000045</c:v>
                </c:pt>
                <c:pt idx="2813">
                  <c:v>0.66790620000000045</c:v>
                </c:pt>
                <c:pt idx="2814">
                  <c:v>0.66790620000000045</c:v>
                </c:pt>
                <c:pt idx="2815">
                  <c:v>0.66790620000000045</c:v>
                </c:pt>
                <c:pt idx="2816">
                  <c:v>0.66790620000000045</c:v>
                </c:pt>
                <c:pt idx="2817">
                  <c:v>0.66790620000000045</c:v>
                </c:pt>
                <c:pt idx="2818">
                  <c:v>0.66790620000000045</c:v>
                </c:pt>
                <c:pt idx="2819">
                  <c:v>0.66790620000000045</c:v>
                </c:pt>
                <c:pt idx="2820">
                  <c:v>0.66790620000000045</c:v>
                </c:pt>
                <c:pt idx="2821">
                  <c:v>0.66790620000000045</c:v>
                </c:pt>
                <c:pt idx="2822">
                  <c:v>0.66790620000000045</c:v>
                </c:pt>
                <c:pt idx="2823">
                  <c:v>0.66790620000000045</c:v>
                </c:pt>
                <c:pt idx="2824">
                  <c:v>0.66790620000000045</c:v>
                </c:pt>
                <c:pt idx="2825">
                  <c:v>0.66790620000000045</c:v>
                </c:pt>
                <c:pt idx="2826">
                  <c:v>0.66790620000000045</c:v>
                </c:pt>
                <c:pt idx="2827">
                  <c:v>0.66790620000000045</c:v>
                </c:pt>
                <c:pt idx="2828">
                  <c:v>0.66790620000000045</c:v>
                </c:pt>
                <c:pt idx="2829">
                  <c:v>0.66790620000000045</c:v>
                </c:pt>
                <c:pt idx="2830">
                  <c:v>0.66790620000000045</c:v>
                </c:pt>
                <c:pt idx="2831">
                  <c:v>0.66790620000000045</c:v>
                </c:pt>
                <c:pt idx="2832">
                  <c:v>0.66790620000000045</c:v>
                </c:pt>
                <c:pt idx="2833">
                  <c:v>0.66790620000000045</c:v>
                </c:pt>
                <c:pt idx="2834">
                  <c:v>0.66790620000000045</c:v>
                </c:pt>
                <c:pt idx="2835">
                  <c:v>0.66790620000000045</c:v>
                </c:pt>
                <c:pt idx="2836">
                  <c:v>0.66790620000000045</c:v>
                </c:pt>
                <c:pt idx="2837">
                  <c:v>0.66790620000000045</c:v>
                </c:pt>
                <c:pt idx="2838">
                  <c:v>0.66790620000000045</c:v>
                </c:pt>
                <c:pt idx="2839">
                  <c:v>0.66790620000000045</c:v>
                </c:pt>
                <c:pt idx="2840">
                  <c:v>0.66790620000000045</c:v>
                </c:pt>
                <c:pt idx="2841">
                  <c:v>0.66790620000000045</c:v>
                </c:pt>
                <c:pt idx="2842">
                  <c:v>0.66790620000000045</c:v>
                </c:pt>
                <c:pt idx="2843">
                  <c:v>0.66790620000000045</c:v>
                </c:pt>
                <c:pt idx="2844">
                  <c:v>0.66790620000000045</c:v>
                </c:pt>
                <c:pt idx="2845">
                  <c:v>0.66790620000000045</c:v>
                </c:pt>
                <c:pt idx="2846">
                  <c:v>0.66790620000000045</c:v>
                </c:pt>
                <c:pt idx="2847">
                  <c:v>0.66790620000000045</c:v>
                </c:pt>
                <c:pt idx="2848">
                  <c:v>0.66790620000000045</c:v>
                </c:pt>
                <c:pt idx="2849">
                  <c:v>0.66790620000000045</c:v>
                </c:pt>
                <c:pt idx="2850">
                  <c:v>0.66790620000000045</c:v>
                </c:pt>
                <c:pt idx="2851">
                  <c:v>0.66790620000000045</c:v>
                </c:pt>
                <c:pt idx="2852">
                  <c:v>0.66790620000000045</c:v>
                </c:pt>
                <c:pt idx="2853">
                  <c:v>0.66790620000000045</c:v>
                </c:pt>
                <c:pt idx="2854">
                  <c:v>0.66790620000000045</c:v>
                </c:pt>
                <c:pt idx="2855">
                  <c:v>0.66790620000000045</c:v>
                </c:pt>
                <c:pt idx="2856">
                  <c:v>0.66790620000000045</c:v>
                </c:pt>
                <c:pt idx="2857">
                  <c:v>0.66790620000000045</c:v>
                </c:pt>
                <c:pt idx="2858">
                  <c:v>0.66790620000000045</c:v>
                </c:pt>
                <c:pt idx="2859">
                  <c:v>0.66790620000000045</c:v>
                </c:pt>
                <c:pt idx="2860">
                  <c:v>0.66790620000000045</c:v>
                </c:pt>
                <c:pt idx="2861">
                  <c:v>0.66790620000000045</c:v>
                </c:pt>
                <c:pt idx="2862">
                  <c:v>0.66790620000000045</c:v>
                </c:pt>
                <c:pt idx="2863">
                  <c:v>0.66790620000000045</c:v>
                </c:pt>
                <c:pt idx="2864">
                  <c:v>0.66790620000000045</c:v>
                </c:pt>
                <c:pt idx="2865">
                  <c:v>0.66790620000000045</c:v>
                </c:pt>
                <c:pt idx="2866">
                  <c:v>0.66790620000000045</c:v>
                </c:pt>
                <c:pt idx="2867">
                  <c:v>0.66790620000000045</c:v>
                </c:pt>
                <c:pt idx="2868">
                  <c:v>0.66790620000000045</c:v>
                </c:pt>
                <c:pt idx="2869">
                  <c:v>0.66790620000000045</c:v>
                </c:pt>
                <c:pt idx="2870">
                  <c:v>0.66790620000000045</c:v>
                </c:pt>
                <c:pt idx="2871">
                  <c:v>0.66790620000000045</c:v>
                </c:pt>
                <c:pt idx="2872">
                  <c:v>0.66790620000000045</c:v>
                </c:pt>
                <c:pt idx="2873">
                  <c:v>0.66790620000000045</c:v>
                </c:pt>
                <c:pt idx="2874">
                  <c:v>0.66790620000000045</c:v>
                </c:pt>
                <c:pt idx="2875">
                  <c:v>0.66790620000000045</c:v>
                </c:pt>
                <c:pt idx="2876">
                  <c:v>0.66790620000000045</c:v>
                </c:pt>
                <c:pt idx="2877">
                  <c:v>0.66790620000000045</c:v>
                </c:pt>
                <c:pt idx="2878">
                  <c:v>0.66790620000000045</c:v>
                </c:pt>
                <c:pt idx="2879">
                  <c:v>0.66790620000000045</c:v>
                </c:pt>
                <c:pt idx="2880">
                  <c:v>0.66790620000000045</c:v>
                </c:pt>
                <c:pt idx="2881">
                  <c:v>0.66790620000000045</c:v>
                </c:pt>
                <c:pt idx="2882">
                  <c:v>0.66790620000000045</c:v>
                </c:pt>
                <c:pt idx="2883">
                  <c:v>0.66790620000000045</c:v>
                </c:pt>
                <c:pt idx="2884">
                  <c:v>0.66790620000000045</c:v>
                </c:pt>
                <c:pt idx="2885">
                  <c:v>0.66790620000000045</c:v>
                </c:pt>
                <c:pt idx="2886">
                  <c:v>0.66790620000000045</c:v>
                </c:pt>
                <c:pt idx="2887">
                  <c:v>0.66790620000000045</c:v>
                </c:pt>
                <c:pt idx="2888">
                  <c:v>0.66790620000000045</c:v>
                </c:pt>
                <c:pt idx="2889">
                  <c:v>0.66790620000000045</c:v>
                </c:pt>
                <c:pt idx="2890">
                  <c:v>0.66790620000000045</c:v>
                </c:pt>
                <c:pt idx="2891">
                  <c:v>0.66790620000000045</c:v>
                </c:pt>
                <c:pt idx="2892">
                  <c:v>0.66790620000000045</c:v>
                </c:pt>
                <c:pt idx="2893">
                  <c:v>0.66790620000000045</c:v>
                </c:pt>
                <c:pt idx="2894">
                  <c:v>0.66790620000000045</c:v>
                </c:pt>
                <c:pt idx="2895">
                  <c:v>0.66790620000000045</c:v>
                </c:pt>
                <c:pt idx="2896">
                  <c:v>0.66790620000000045</c:v>
                </c:pt>
                <c:pt idx="2897">
                  <c:v>0.66790620000000045</c:v>
                </c:pt>
                <c:pt idx="2898">
                  <c:v>0.66790620000000045</c:v>
                </c:pt>
                <c:pt idx="2899">
                  <c:v>0.66790620000000045</c:v>
                </c:pt>
                <c:pt idx="2900">
                  <c:v>0.66790620000000045</c:v>
                </c:pt>
                <c:pt idx="2901">
                  <c:v>0.66790620000000045</c:v>
                </c:pt>
                <c:pt idx="2902">
                  <c:v>0.66790620000000045</c:v>
                </c:pt>
                <c:pt idx="2903">
                  <c:v>0.66790620000000045</c:v>
                </c:pt>
                <c:pt idx="2904">
                  <c:v>0.66790620000000045</c:v>
                </c:pt>
                <c:pt idx="2905">
                  <c:v>0.66790620000000045</c:v>
                </c:pt>
                <c:pt idx="2906">
                  <c:v>0.66790620000000045</c:v>
                </c:pt>
                <c:pt idx="2907">
                  <c:v>0.66790620000000045</c:v>
                </c:pt>
                <c:pt idx="2908">
                  <c:v>0.66790620000000045</c:v>
                </c:pt>
                <c:pt idx="2909">
                  <c:v>0.66790620000000045</c:v>
                </c:pt>
                <c:pt idx="2910">
                  <c:v>0.66790620000000045</c:v>
                </c:pt>
                <c:pt idx="2911">
                  <c:v>0.66790620000000045</c:v>
                </c:pt>
                <c:pt idx="2912">
                  <c:v>0.66790620000000045</c:v>
                </c:pt>
                <c:pt idx="2913">
                  <c:v>0.66790620000000045</c:v>
                </c:pt>
                <c:pt idx="2914">
                  <c:v>0.66790620000000045</c:v>
                </c:pt>
                <c:pt idx="2915">
                  <c:v>0.66790620000000045</c:v>
                </c:pt>
                <c:pt idx="2916">
                  <c:v>0.66790620000000045</c:v>
                </c:pt>
                <c:pt idx="2917">
                  <c:v>0.66790620000000045</c:v>
                </c:pt>
                <c:pt idx="2918">
                  <c:v>0.66790620000000045</c:v>
                </c:pt>
                <c:pt idx="2919">
                  <c:v>0.66790620000000045</c:v>
                </c:pt>
                <c:pt idx="2920">
                  <c:v>0.66790620000000045</c:v>
                </c:pt>
                <c:pt idx="2921">
                  <c:v>0.66790620000000045</c:v>
                </c:pt>
                <c:pt idx="2922">
                  <c:v>0.66790620000000045</c:v>
                </c:pt>
                <c:pt idx="2923">
                  <c:v>0.66790620000000045</c:v>
                </c:pt>
                <c:pt idx="2924">
                  <c:v>0.66790620000000045</c:v>
                </c:pt>
                <c:pt idx="2925">
                  <c:v>0.66790620000000045</c:v>
                </c:pt>
                <c:pt idx="2926">
                  <c:v>0.66790620000000045</c:v>
                </c:pt>
                <c:pt idx="2927">
                  <c:v>0.66790620000000045</c:v>
                </c:pt>
                <c:pt idx="2928">
                  <c:v>0.66790620000000045</c:v>
                </c:pt>
                <c:pt idx="2929">
                  <c:v>0.66790620000000045</c:v>
                </c:pt>
                <c:pt idx="2930">
                  <c:v>0.66790620000000045</c:v>
                </c:pt>
                <c:pt idx="2931">
                  <c:v>0.66790620000000045</c:v>
                </c:pt>
                <c:pt idx="2932">
                  <c:v>0.66790620000000045</c:v>
                </c:pt>
                <c:pt idx="2933">
                  <c:v>0.66790620000000045</c:v>
                </c:pt>
                <c:pt idx="2934">
                  <c:v>0.66790620000000045</c:v>
                </c:pt>
                <c:pt idx="2935">
                  <c:v>0.66790620000000045</c:v>
                </c:pt>
                <c:pt idx="2936">
                  <c:v>0.66790620000000045</c:v>
                </c:pt>
                <c:pt idx="2937">
                  <c:v>0.66790620000000045</c:v>
                </c:pt>
                <c:pt idx="2938">
                  <c:v>0.66790620000000045</c:v>
                </c:pt>
                <c:pt idx="2939">
                  <c:v>0.66790620000000045</c:v>
                </c:pt>
                <c:pt idx="2940">
                  <c:v>0.66790620000000045</c:v>
                </c:pt>
                <c:pt idx="2941">
                  <c:v>0.66790620000000045</c:v>
                </c:pt>
                <c:pt idx="2942">
                  <c:v>0.66790620000000045</c:v>
                </c:pt>
                <c:pt idx="2943">
                  <c:v>0.66790620000000045</c:v>
                </c:pt>
                <c:pt idx="2944">
                  <c:v>0.66790620000000045</c:v>
                </c:pt>
                <c:pt idx="2945">
                  <c:v>0.66790620000000045</c:v>
                </c:pt>
                <c:pt idx="2946">
                  <c:v>0.66790620000000045</c:v>
                </c:pt>
                <c:pt idx="2947">
                  <c:v>0.66790620000000045</c:v>
                </c:pt>
                <c:pt idx="2948">
                  <c:v>0.66790620000000045</c:v>
                </c:pt>
                <c:pt idx="2949">
                  <c:v>0.66790620000000045</c:v>
                </c:pt>
                <c:pt idx="2950">
                  <c:v>0.66790620000000045</c:v>
                </c:pt>
                <c:pt idx="2951">
                  <c:v>0.66790620000000045</c:v>
                </c:pt>
                <c:pt idx="2952">
                  <c:v>0.66790620000000045</c:v>
                </c:pt>
                <c:pt idx="2953">
                  <c:v>0.66790620000000045</c:v>
                </c:pt>
                <c:pt idx="2954">
                  <c:v>0.66790620000000045</c:v>
                </c:pt>
                <c:pt idx="2955">
                  <c:v>0.66790620000000045</c:v>
                </c:pt>
                <c:pt idx="2956">
                  <c:v>0.66790620000000045</c:v>
                </c:pt>
                <c:pt idx="2957">
                  <c:v>0.66790620000000045</c:v>
                </c:pt>
                <c:pt idx="2958">
                  <c:v>0.66790620000000045</c:v>
                </c:pt>
                <c:pt idx="2959">
                  <c:v>0.66790620000000045</c:v>
                </c:pt>
                <c:pt idx="2960">
                  <c:v>0.66790620000000045</c:v>
                </c:pt>
                <c:pt idx="2961">
                  <c:v>0.66790620000000045</c:v>
                </c:pt>
                <c:pt idx="2962">
                  <c:v>0.66790620000000045</c:v>
                </c:pt>
                <c:pt idx="2963">
                  <c:v>0.66790620000000045</c:v>
                </c:pt>
                <c:pt idx="2964">
                  <c:v>0.66790620000000045</c:v>
                </c:pt>
                <c:pt idx="2965">
                  <c:v>0.66790620000000045</c:v>
                </c:pt>
                <c:pt idx="2966">
                  <c:v>0.66790620000000045</c:v>
                </c:pt>
                <c:pt idx="2967">
                  <c:v>0.66790620000000045</c:v>
                </c:pt>
                <c:pt idx="2968">
                  <c:v>0.66790620000000045</c:v>
                </c:pt>
                <c:pt idx="2969">
                  <c:v>0.66790620000000045</c:v>
                </c:pt>
                <c:pt idx="2970">
                  <c:v>0.66790620000000045</c:v>
                </c:pt>
                <c:pt idx="2971">
                  <c:v>0.66790620000000045</c:v>
                </c:pt>
                <c:pt idx="2972">
                  <c:v>0.66790620000000045</c:v>
                </c:pt>
                <c:pt idx="2973">
                  <c:v>0.66790620000000045</c:v>
                </c:pt>
                <c:pt idx="2974">
                  <c:v>0.66790620000000045</c:v>
                </c:pt>
                <c:pt idx="2975">
                  <c:v>0.66790620000000045</c:v>
                </c:pt>
                <c:pt idx="2976">
                  <c:v>0.66790620000000045</c:v>
                </c:pt>
                <c:pt idx="2977">
                  <c:v>0.66790620000000045</c:v>
                </c:pt>
                <c:pt idx="2978">
                  <c:v>0.66790620000000045</c:v>
                </c:pt>
                <c:pt idx="2979">
                  <c:v>0.66790620000000045</c:v>
                </c:pt>
                <c:pt idx="2980">
                  <c:v>0.66790620000000045</c:v>
                </c:pt>
                <c:pt idx="2981">
                  <c:v>0.66790620000000045</c:v>
                </c:pt>
                <c:pt idx="2982">
                  <c:v>0.66790620000000045</c:v>
                </c:pt>
                <c:pt idx="2983">
                  <c:v>0.66790620000000045</c:v>
                </c:pt>
                <c:pt idx="2984">
                  <c:v>0.66790620000000045</c:v>
                </c:pt>
                <c:pt idx="2985">
                  <c:v>0.66790620000000045</c:v>
                </c:pt>
                <c:pt idx="2986">
                  <c:v>0.66790620000000045</c:v>
                </c:pt>
                <c:pt idx="2987">
                  <c:v>0.66790620000000045</c:v>
                </c:pt>
                <c:pt idx="2988">
                  <c:v>0.66790620000000045</c:v>
                </c:pt>
                <c:pt idx="2989">
                  <c:v>0.66790620000000045</c:v>
                </c:pt>
                <c:pt idx="2990">
                  <c:v>0.66790620000000045</c:v>
                </c:pt>
                <c:pt idx="2991">
                  <c:v>0.66790620000000045</c:v>
                </c:pt>
                <c:pt idx="2992">
                  <c:v>0.66790620000000045</c:v>
                </c:pt>
                <c:pt idx="2993">
                  <c:v>0.66790620000000045</c:v>
                </c:pt>
                <c:pt idx="2994">
                  <c:v>0.66790620000000045</c:v>
                </c:pt>
                <c:pt idx="2995">
                  <c:v>0.66790620000000045</c:v>
                </c:pt>
                <c:pt idx="2996">
                  <c:v>0.66790620000000045</c:v>
                </c:pt>
                <c:pt idx="2997">
                  <c:v>0.66790620000000045</c:v>
                </c:pt>
                <c:pt idx="2998">
                  <c:v>0.66790620000000045</c:v>
                </c:pt>
                <c:pt idx="2999">
                  <c:v>0.66790620000000045</c:v>
                </c:pt>
                <c:pt idx="3000">
                  <c:v>0.66790620000000045</c:v>
                </c:pt>
                <c:pt idx="3001">
                  <c:v>0.66790620000000045</c:v>
                </c:pt>
                <c:pt idx="3002">
                  <c:v>0.66790620000000045</c:v>
                </c:pt>
                <c:pt idx="3003">
                  <c:v>0.66790620000000045</c:v>
                </c:pt>
                <c:pt idx="3004">
                  <c:v>0.66790620000000045</c:v>
                </c:pt>
                <c:pt idx="3005">
                  <c:v>0.66790620000000045</c:v>
                </c:pt>
                <c:pt idx="3006">
                  <c:v>0.66790620000000045</c:v>
                </c:pt>
                <c:pt idx="3007">
                  <c:v>0.66790620000000045</c:v>
                </c:pt>
                <c:pt idx="3008">
                  <c:v>0.66790620000000045</c:v>
                </c:pt>
                <c:pt idx="3009">
                  <c:v>0.66790620000000045</c:v>
                </c:pt>
                <c:pt idx="3010">
                  <c:v>0.66790620000000045</c:v>
                </c:pt>
                <c:pt idx="3011">
                  <c:v>0.66790620000000045</c:v>
                </c:pt>
                <c:pt idx="3012">
                  <c:v>0.66790620000000045</c:v>
                </c:pt>
                <c:pt idx="3013">
                  <c:v>0.66790620000000045</c:v>
                </c:pt>
                <c:pt idx="3014">
                  <c:v>0.66790620000000045</c:v>
                </c:pt>
                <c:pt idx="3015">
                  <c:v>0.66790620000000045</c:v>
                </c:pt>
                <c:pt idx="3016">
                  <c:v>0.66790620000000045</c:v>
                </c:pt>
                <c:pt idx="3017">
                  <c:v>0.66790620000000045</c:v>
                </c:pt>
                <c:pt idx="3018">
                  <c:v>0.66790620000000045</c:v>
                </c:pt>
                <c:pt idx="3019">
                  <c:v>0.66790620000000045</c:v>
                </c:pt>
                <c:pt idx="3020">
                  <c:v>0.66790620000000045</c:v>
                </c:pt>
                <c:pt idx="3021">
                  <c:v>0.66790620000000045</c:v>
                </c:pt>
                <c:pt idx="3022">
                  <c:v>0.66790620000000045</c:v>
                </c:pt>
                <c:pt idx="3023">
                  <c:v>0.66790620000000045</c:v>
                </c:pt>
                <c:pt idx="3024">
                  <c:v>0.66790620000000045</c:v>
                </c:pt>
                <c:pt idx="3025">
                  <c:v>0.66790620000000045</c:v>
                </c:pt>
                <c:pt idx="3026">
                  <c:v>0.66790620000000045</c:v>
                </c:pt>
                <c:pt idx="3027">
                  <c:v>0.66790620000000045</c:v>
                </c:pt>
                <c:pt idx="3028">
                  <c:v>0.66790620000000045</c:v>
                </c:pt>
                <c:pt idx="3029">
                  <c:v>0.66790620000000045</c:v>
                </c:pt>
                <c:pt idx="3030">
                  <c:v>0.66790620000000045</c:v>
                </c:pt>
                <c:pt idx="3031">
                  <c:v>0.66790620000000045</c:v>
                </c:pt>
                <c:pt idx="3032">
                  <c:v>0.66790620000000045</c:v>
                </c:pt>
                <c:pt idx="3033">
                  <c:v>0.66790620000000045</c:v>
                </c:pt>
                <c:pt idx="3034">
                  <c:v>0.66790620000000045</c:v>
                </c:pt>
                <c:pt idx="3035">
                  <c:v>0.66790620000000045</c:v>
                </c:pt>
                <c:pt idx="3036">
                  <c:v>0.66790620000000045</c:v>
                </c:pt>
                <c:pt idx="3037">
                  <c:v>0.66790620000000045</c:v>
                </c:pt>
                <c:pt idx="3038">
                  <c:v>0.66790620000000045</c:v>
                </c:pt>
                <c:pt idx="3039">
                  <c:v>0.66790620000000045</c:v>
                </c:pt>
                <c:pt idx="3040">
                  <c:v>0.66790620000000045</c:v>
                </c:pt>
                <c:pt idx="3041">
                  <c:v>0.66790620000000045</c:v>
                </c:pt>
                <c:pt idx="3042">
                  <c:v>0.66790620000000045</c:v>
                </c:pt>
                <c:pt idx="3043">
                  <c:v>0.66790620000000045</c:v>
                </c:pt>
                <c:pt idx="3044">
                  <c:v>0.66790620000000045</c:v>
                </c:pt>
                <c:pt idx="3045">
                  <c:v>0.66790620000000045</c:v>
                </c:pt>
                <c:pt idx="3046">
                  <c:v>0.66790620000000045</c:v>
                </c:pt>
                <c:pt idx="3047">
                  <c:v>0.66790620000000045</c:v>
                </c:pt>
                <c:pt idx="3048">
                  <c:v>0.66790620000000045</c:v>
                </c:pt>
                <c:pt idx="3049">
                  <c:v>0.66790620000000045</c:v>
                </c:pt>
                <c:pt idx="3050">
                  <c:v>0.66790620000000045</c:v>
                </c:pt>
                <c:pt idx="3051">
                  <c:v>0.66790620000000045</c:v>
                </c:pt>
                <c:pt idx="3052">
                  <c:v>0.66790620000000045</c:v>
                </c:pt>
                <c:pt idx="3053">
                  <c:v>0.66790620000000045</c:v>
                </c:pt>
                <c:pt idx="3054">
                  <c:v>0.66790620000000045</c:v>
                </c:pt>
                <c:pt idx="3055">
                  <c:v>0.66790620000000045</c:v>
                </c:pt>
                <c:pt idx="3056">
                  <c:v>0.66790620000000045</c:v>
                </c:pt>
                <c:pt idx="3057">
                  <c:v>0.66790620000000045</c:v>
                </c:pt>
                <c:pt idx="3058">
                  <c:v>0.66790620000000045</c:v>
                </c:pt>
                <c:pt idx="3059">
                  <c:v>0.66790620000000045</c:v>
                </c:pt>
                <c:pt idx="3060">
                  <c:v>0.66790620000000045</c:v>
                </c:pt>
                <c:pt idx="3061">
                  <c:v>0.66790620000000045</c:v>
                </c:pt>
                <c:pt idx="3062">
                  <c:v>0.66790620000000045</c:v>
                </c:pt>
                <c:pt idx="3063">
                  <c:v>0.66790620000000045</c:v>
                </c:pt>
                <c:pt idx="3064">
                  <c:v>0.66790620000000045</c:v>
                </c:pt>
                <c:pt idx="3065">
                  <c:v>0.66790620000000045</c:v>
                </c:pt>
                <c:pt idx="3066">
                  <c:v>0.66790620000000045</c:v>
                </c:pt>
                <c:pt idx="3067">
                  <c:v>0.66790620000000045</c:v>
                </c:pt>
                <c:pt idx="3068">
                  <c:v>0.66790620000000045</c:v>
                </c:pt>
                <c:pt idx="3069">
                  <c:v>0.66790620000000045</c:v>
                </c:pt>
                <c:pt idx="3070">
                  <c:v>0.66790620000000045</c:v>
                </c:pt>
                <c:pt idx="3071">
                  <c:v>0.66790620000000045</c:v>
                </c:pt>
                <c:pt idx="3072">
                  <c:v>0.66790620000000045</c:v>
                </c:pt>
                <c:pt idx="3073">
                  <c:v>0.66790620000000045</c:v>
                </c:pt>
                <c:pt idx="3074">
                  <c:v>0.66790620000000045</c:v>
                </c:pt>
                <c:pt idx="3075">
                  <c:v>0.66790620000000045</c:v>
                </c:pt>
                <c:pt idx="3076">
                  <c:v>0.66790620000000045</c:v>
                </c:pt>
                <c:pt idx="3077">
                  <c:v>0.66790620000000045</c:v>
                </c:pt>
                <c:pt idx="3078">
                  <c:v>0.66790620000000045</c:v>
                </c:pt>
                <c:pt idx="3079">
                  <c:v>0.66790620000000045</c:v>
                </c:pt>
                <c:pt idx="3080">
                  <c:v>0.66790620000000045</c:v>
                </c:pt>
                <c:pt idx="3081">
                  <c:v>0.66790620000000045</c:v>
                </c:pt>
                <c:pt idx="3082">
                  <c:v>0.66790620000000045</c:v>
                </c:pt>
                <c:pt idx="3083">
                  <c:v>0.66790620000000045</c:v>
                </c:pt>
                <c:pt idx="3084">
                  <c:v>0.66790620000000045</c:v>
                </c:pt>
                <c:pt idx="3085">
                  <c:v>0.66790620000000045</c:v>
                </c:pt>
                <c:pt idx="3086">
                  <c:v>0.66790620000000045</c:v>
                </c:pt>
                <c:pt idx="3087">
                  <c:v>0.66790620000000045</c:v>
                </c:pt>
                <c:pt idx="3088">
                  <c:v>0.66790620000000045</c:v>
                </c:pt>
                <c:pt idx="3089">
                  <c:v>0.66790620000000045</c:v>
                </c:pt>
                <c:pt idx="3090">
                  <c:v>0.66790620000000045</c:v>
                </c:pt>
                <c:pt idx="3091">
                  <c:v>0.66790620000000045</c:v>
                </c:pt>
                <c:pt idx="3092">
                  <c:v>0.66790620000000045</c:v>
                </c:pt>
                <c:pt idx="3093">
                  <c:v>0.66790620000000045</c:v>
                </c:pt>
                <c:pt idx="3094">
                  <c:v>0.66790620000000045</c:v>
                </c:pt>
                <c:pt idx="3095">
                  <c:v>0.66790620000000045</c:v>
                </c:pt>
                <c:pt idx="3096">
                  <c:v>0.66790620000000045</c:v>
                </c:pt>
                <c:pt idx="3097">
                  <c:v>0.66790620000000045</c:v>
                </c:pt>
                <c:pt idx="3098">
                  <c:v>0.66790620000000045</c:v>
                </c:pt>
                <c:pt idx="3099">
                  <c:v>0.66790620000000045</c:v>
                </c:pt>
                <c:pt idx="3100">
                  <c:v>0.66790620000000045</c:v>
                </c:pt>
                <c:pt idx="3101">
                  <c:v>0.66790620000000045</c:v>
                </c:pt>
                <c:pt idx="3102">
                  <c:v>0.66790620000000045</c:v>
                </c:pt>
                <c:pt idx="3103">
                  <c:v>0.66790620000000045</c:v>
                </c:pt>
                <c:pt idx="3104">
                  <c:v>0.66790620000000045</c:v>
                </c:pt>
                <c:pt idx="3105">
                  <c:v>0.66790620000000045</c:v>
                </c:pt>
                <c:pt idx="3106">
                  <c:v>0.66790620000000045</c:v>
                </c:pt>
                <c:pt idx="3107">
                  <c:v>0.66790620000000045</c:v>
                </c:pt>
                <c:pt idx="3108">
                  <c:v>0.66790620000000045</c:v>
                </c:pt>
                <c:pt idx="3109">
                  <c:v>0.66790620000000045</c:v>
                </c:pt>
                <c:pt idx="3110">
                  <c:v>0.66790620000000045</c:v>
                </c:pt>
                <c:pt idx="3111">
                  <c:v>0.66790620000000045</c:v>
                </c:pt>
                <c:pt idx="3112">
                  <c:v>0.66790620000000045</c:v>
                </c:pt>
                <c:pt idx="3113">
                  <c:v>0.66790620000000045</c:v>
                </c:pt>
                <c:pt idx="3114">
                  <c:v>0.66790620000000045</c:v>
                </c:pt>
                <c:pt idx="3115">
                  <c:v>0.66790620000000045</c:v>
                </c:pt>
                <c:pt idx="3116">
                  <c:v>0.66790620000000045</c:v>
                </c:pt>
                <c:pt idx="3117">
                  <c:v>0.66790620000000045</c:v>
                </c:pt>
                <c:pt idx="3118">
                  <c:v>0.66790620000000045</c:v>
                </c:pt>
                <c:pt idx="3119">
                  <c:v>0.66790620000000045</c:v>
                </c:pt>
                <c:pt idx="3120">
                  <c:v>0.66790620000000045</c:v>
                </c:pt>
                <c:pt idx="3121">
                  <c:v>0.66790620000000045</c:v>
                </c:pt>
                <c:pt idx="3122">
                  <c:v>0.66790620000000045</c:v>
                </c:pt>
                <c:pt idx="3123">
                  <c:v>0.66790620000000045</c:v>
                </c:pt>
                <c:pt idx="3124">
                  <c:v>0.66790620000000045</c:v>
                </c:pt>
                <c:pt idx="3125">
                  <c:v>0.66790620000000045</c:v>
                </c:pt>
                <c:pt idx="3126">
                  <c:v>0.66790620000000045</c:v>
                </c:pt>
                <c:pt idx="3127">
                  <c:v>0.66790620000000045</c:v>
                </c:pt>
                <c:pt idx="3128">
                  <c:v>0.66790620000000045</c:v>
                </c:pt>
                <c:pt idx="3129">
                  <c:v>0.66790620000000045</c:v>
                </c:pt>
                <c:pt idx="3130">
                  <c:v>0.66790620000000045</c:v>
                </c:pt>
                <c:pt idx="3131">
                  <c:v>0.66790620000000045</c:v>
                </c:pt>
                <c:pt idx="3132">
                  <c:v>0.66790620000000045</c:v>
                </c:pt>
                <c:pt idx="3133">
                  <c:v>0.66790620000000045</c:v>
                </c:pt>
                <c:pt idx="3134">
                  <c:v>0.66790620000000045</c:v>
                </c:pt>
                <c:pt idx="3135">
                  <c:v>0.66790620000000045</c:v>
                </c:pt>
                <c:pt idx="3136">
                  <c:v>0.66790620000000045</c:v>
                </c:pt>
                <c:pt idx="3137">
                  <c:v>0.66790620000000045</c:v>
                </c:pt>
                <c:pt idx="3138">
                  <c:v>0.66790620000000045</c:v>
                </c:pt>
                <c:pt idx="3139">
                  <c:v>0.66790620000000045</c:v>
                </c:pt>
                <c:pt idx="3140">
                  <c:v>0.66790620000000045</c:v>
                </c:pt>
                <c:pt idx="3141">
                  <c:v>0.66790620000000045</c:v>
                </c:pt>
                <c:pt idx="3142">
                  <c:v>0.66790620000000045</c:v>
                </c:pt>
                <c:pt idx="3143">
                  <c:v>0.66790620000000045</c:v>
                </c:pt>
                <c:pt idx="3144">
                  <c:v>0.66790620000000045</c:v>
                </c:pt>
                <c:pt idx="3145">
                  <c:v>0.66790620000000045</c:v>
                </c:pt>
                <c:pt idx="3146">
                  <c:v>0.66790620000000045</c:v>
                </c:pt>
                <c:pt idx="3147">
                  <c:v>0.66790620000000045</c:v>
                </c:pt>
                <c:pt idx="3148">
                  <c:v>0.66790620000000045</c:v>
                </c:pt>
                <c:pt idx="3149">
                  <c:v>0.66790620000000045</c:v>
                </c:pt>
                <c:pt idx="3150">
                  <c:v>0.66790620000000045</c:v>
                </c:pt>
                <c:pt idx="3151">
                  <c:v>0.66790620000000045</c:v>
                </c:pt>
                <c:pt idx="3152">
                  <c:v>0.66790620000000045</c:v>
                </c:pt>
                <c:pt idx="3153">
                  <c:v>0.66790620000000045</c:v>
                </c:pt>
                <c:pt idx="3154">
                  <c:v>0.66790620000000045</c:v>
                </c:pt>
                <c:pt idx="3155">
                  <c:v>0.66790620000000045</c:v>
                </c:pt>
                <c:pt idx="3156">
                  <c:v>0.66790620000000045</c:v>
                </c:pt>
                <c:pt idx="3157">
                  <c:v>0.66790620000000045</c:v>
                </c:pt>
                <c:pt idx="3158">
                  <c:v>0.66790620000000045</c:v>
                </c:pt>
                <c:pt idx="3159">
                  <c:v>0.66790620000000045</c:v>
                </c:pt>
                <c:pt idx="3160">
                  <c:v>0.66790620000000045</c:v>
                </c:pt>
                <c:pt idx="3161">
                  <c:v>0.66790620000000045</c:v>
                </c:pt>
                <c:pt idx="3162">
                  <c:v>0.66790620000000045</c:v>
                </c:pt>
                <c:pt idx="3163">
                  <c:v>0.66790620000000045</c:v>
                </c:pt>
                <c:pt idx="3164">
                  <c:v>0.66790620000000045</c:v>
                </c:pt>
                <c:pt idx="3165">
                  <c:v>0.66790620000000045</c:v>
                </c:pt>
                <c:pt idx="3166">
                  <c:v>0.66790620000000045</c:v>
                </c:pt>
                <c:pt idx="3167">
                  <c:v>0.66790620000000045</c:v>
                </c:pt>
                <c:pt idx="3168">
                  <c:v>0.66790620000000045</c:v>
                </c:pt>
                <c:pt idx="3169">
                  <c:v>0.66790620000000045</c:v>
                </c:pt>
                <c:pt idx="3170">
                  <c:v>0.66790620000000045</c:v>
                </c:pt>
                <c:pt idx="3171">
                  <c:v>0.66790620000000045</c:v>
                </c:pt>
                <c:pt idx="3172">
                  <c:v>0.66790620000000045</c:v>
                </c:pt>
                <c:pt idx="3173">
                  <c:v>0.66790620000000045</c:v>
                </c:pt>
                <c:pt idx="3174">
                  <c:v>0.66790620000000045</c:v>
                </c:pt>
                <c:pt idx="3175">
                  <c:v>0.66790620000000045</c:v>
                </c:pt>
                <c:pt idx="3176">
                  <c:v>0.66790620000000045</c:v>
                </c:pt>
                <c:pt idx="3177">
                  <c:v>0.66790620000000045</c:v>
                </c:pt>
                <c:pt idx="3178">
                  <c:v>0.66790620000000045</c:v>
                </c:pt>
                <c:pt idx="3179">
                  <c:v>0.66790620000000045</c:v>
                </c:pt>
                <c:pt idx="3180">
                  <c:v>0.66790620000000045</c:v>
                </c:pt>
                <c:pt idx="3181">
                  <c:v>0.66790620000000045</c:v>
                </c:pt>
                <c:pt idx="3182">
                  <c:v>0.66790620000000045</c:v>
                </c:pt>
                <c:pt idx="3183">
                  <c:v>0.66790620000000045</c:v>
                </c:pt>
                <c:pt idx="3184">
                  <c:v>0.66790620000000045</c:v>
                </c:pt>
                <c:pt idx="3185">
                  <c:v>0.66790620000000045</c:v>
                </c:pt>
                <c:pt idx="3186">
                  <c:v>0.66790620000000045</c:v>
                </c:pt>
                <c:pt idx="3187">
                  <c:v>0.66790620000000045</c:v>
                </c:pt>
                <c:pt idx="3188">
                  <c:v>0.66790620000000045</c:v>
                </c:pt>
                <c:pt idx="3189">
                  <c:v>0.66790620000000045</c:v>
                </c:pt>
                <c:pt idx="3190">
                  <c:v>0.66790620000000045</c:v>
                </c:pt>
                <c:pt idx="3191">
                  <c:v>0.66790620000000045</c:v>
                </c:pt>
                <c:pt idx="3192">
                  <c:v>0.66790620000000045</c:v>
                </c:pt>
                <c:pt idx="3193">
                  <c:v>0.66790620000000045</c:v>
                </c:pt>
                <c:pt idx="3194">
                  <c:v>0.66790620000000045</c:v>
                </c:pt>
                <c:pt idx="3195">
                  <c:v>0.66790620000000045</c:v>
                </c:pt>
                <c:pt idx="3196">
                  <c:v>0.66790620000000045</c:v>
                </c:pt>
                <c:pt idx="3197">
                  <c:v>0.66790620000000045</c:v>
                </c:pt>
                <c:pt idx="3198">
                  <c:v>0.66790620000000045</c:v>
                </c:pt>
                <c:pt idx="3199">
                  <c:v>0.66790620000000045</c:v>
                </c:pt>
                <c:pt idx="3200">
                  <c:v>0.66790620000000045</c:v>
                </c:pt>
                <c:pt idx="3201">
                  <c:v>0.66790620000000045</c:v>
                </c:pt>
                <c:pt idx="3202">
                  <c:v>0.66790620000000045</c:v>
                </c:pt>
                <c:pt idx="3203">
                  <c:v>0.66790620000000045</c:v>
                </c:pt>
                <c:pt idx="3204">
                  <c:v>0.66790620000000045</c:v>
                </c:pt>
                <c:pt idx="3205">
                  <c:v>0.66790620000000045</c:v>
                </c:pt>
                <c:pt idx="3206">
                  <c:v>0.66790620000000045</c:v>
                </c:pt>
                <c:pt idx="3207">
                  <c:v>0.66790620000000045</c:v>
                </c:pt>
                <c:pt idx="3208">
                  <c:v>0.66790620000000045</c:v>
                </c:pt>
                <c:pt idx="3209">
                  <c:v>0.66790620000000045</c:v>
                </c:pt>
                <c:pt idx="3210">
                  <c:v>0.66790620000000045</c:v>
                </c:pt>
                <c:pt idx="3211">
                  <c:v>0.66790620000000045</c:v>
                </c:pt>
                <c:pt idx="3212">
                  <c:v>0.66790620000000045</c:v>
                </c:pt>
                <c:pt idx="3213">
                  <c:v>0.66790620000000045</c:v>
                </c:pt>
                <c:pt idx="3214">
                  <c:v>0.66790620000000045</c:v>
                </c:pt>
                <c:pt idx="3215">
                  <c:v>0.66790620000000045</c:v>
                </c:pt>
                <c:pt idx="3216">
                  <c:v>0.66790620000000045</c:v>
                </c:pt>
                <c:pt idx="3217">
                  <c:v>0.66790620000000045</c:v>
                </c:pt>
                <c:pt idx="3218">
                  <c:v>0.66790620000000045</c:v>
                </c:pt>
                <c:pt idx="3219">
                  <c:v>0.66790620000000045</c:v>
                </c:pt>
                <c:pt idx="3220">
                  <c:v>0.66790620000000045</c:v>
                </c:pt>
                <c:pt idx="3221">
                  <c:v>0.66790620000000045</c:v>
                </c:pt>
                <c:pt idx="3222">
                  <c:v>0.66790620000000045</c:v>
                </c:pt>
                <c:pt idx="3223">
                  <c:v>0.66790620000000045</c:v>
                </c:pt>
                <c:pt idx="3224">
                  <c:v>0.66790620000000045</c:v>
                </c:pt>
                <c:pt idx="3225">
                  <c:v>0.66790620000000045</c:v>
                </c:pt>
                <c:pt idx="3226">
                  <c:v>0.66790620000000045</c:v>
                </c:pt>
                <c:pt idx="3227">
                  <c:v>0.66790620000000045</c:v>
                </c:pt>
                <c:pt idx="3228">
                  <c:v>0.66790620000000045</c:v>
                </c:pt>
                <c:pt idx="3229">
                  <c:v>0.66790620000000045</c:v>
                </c:pt>
                <c:pt idx="3230">
                  <c:v>0.66790620000000045</c:v>
                </c:pt>
                <c:pt idx="3231">
                  <c:v>0.66790620000000045</c:v>
                </c:pt>
                <c:pt idx="3232">
                  <c:v>0.66790620000000045</c:v>
                </c:pt>
                <c:pt idx="3233">
                  <c:v>0.66790620000000045</c:v>
                </c:pt>
                <c:pt idx="3234">
                  <c:v>0.66790620000000045</c:v>
                </c:pt>
                <c:pt idx="3235">
                  <c:v>0.66790620000000045</c:v>
                </c:pt>
                <c:pt idx="3236">
                  <c:v>0.66790620000000045</c:v>
                </c:pt>
                <c:pt idx="3237">
                  <c:v>0.66790620000000045</c:v>
                </c:pt>
                <c:pt idx="3238">
                  <c:v>0.66790620000000045</c:v>
                </c:pt>
                <c:pt idx="3239">
                  <c:v>0.66790620000000045</c:v>
                </c:pt>
                <c:pt idx="3240">
                  <c:v>0.66790620000000045</c:v>
                </c:pt>
                <c:pt idx="3241">
                  <c:v>0.66790620000000045</c:v>
                </c:pt>
                <c:pt idx="3242">
                  <c:v>0.66790620000000045</c:v>
                </c:pt>
                <c:pt idx="3243">
                  <c:v>0.66790620000000045</c:v>
                </c:pt>
                <c:pt idx="3244">
                  <c:v>0.66790620000000045</c:v>
                </c:pt>
                <c:pt idx="3245">
                  <c:v>0.66790620000000045</c:v>
                </c:pt>
                <c:pt idx="3246">
                  <c:v>0.66790620000000045</c:v>
                </c:pt>
                <c:pt idx="3247">
                  <c:v>0.66790620000000045</c:v>
                </c:pt>
                <c:pt idx="3248">
                  <c:v>0.66790620000000045</c:v>
                </c:pt>
                <c:pt idx="3249">
                  <c:v>0.66790620000000045</c:v>
                </c:pt>
                <c:pt idx="3250">
                  <c:v>0.66790620000000045</c:v>
                </c:pt>
                <c:pt idx="3251">
                  <c:v>0.66790620000000045</c:v>
                </c:pt>
                <c:pt idx="3252">
                  <c:v>0.66790620000000045</c:v>
                </c:pt>
                <c:pt idx="3253">
                  <c:v>0.66790620000000045</c:v>
                </c:pt>
                <c:pt idx="3254">
                  <c:v>0.66790620000000045</c:v>
                </c:pt>
                <c:pt idx="3255">
                  <c:v>0.66790620000000045</c:v>
                </c:pt>
                <c:pt idx="3256">
                  <c:v>0.66790620000000045</c:v>
                </c:pt>
                <c:pt idx="3257">
                  <c:v>0.66790620000000045</c:v>
                </c:pt>
                <c:pt idx="3258">
                  <c:v>0.66790620000000045</c:v>
                </c:pt>
                <c:pt idx="3259">
                  <c:v>0.66790620000000045</c:v>
                </c:pt>
                <c:pt idx="3260">
                  <c:v>0.66790620000000045</c:v>
                </c:pt>
                <c:pt idx="3261">
                  <c:v>0.66790620000000045</c:v>
                </c:pt>
                <c:pt idx="3262">
                  <c:v>0.66790620000000045</c:v>
                </c:pt>
                <c:pt idx="3263">
                  <c:v>0.66790620000000045</c:v>
                </c:pt>
                <c:pt idx="3264">
                  <c:v>0.66790620000000045</c:v>
                </c:pt>
                <c:pt idx="3265">
                  <c:v>0.66790620000000045</c:v>
                </c:pt>
                <c:pt idx="3266">
                  <c:v>0.66790620000000045</c:v>
                </c:pt>
                <c:pt idx="3267">
                  <c:v>0.66790620000000045</c:v>
                </c:pt>
                <c:pt idx="3268">
                  <c:v>0.66790620000000045</c:v>
                </c:pt>
                <c:pt idx="3269">
                  <c:v>0.66790620000000045</c:v>
                </c:pt>
                <c:pt idx="3270">
                  <c:v>0.66790620000000045</c:v>
                </c:pt>
                <c:pt idx="3271">
                  <c:v>0.66790620000000045</c:v>
                </c:pt>
                <c:pt idx="3272">
                  <c:v>0.66790620000000045</c:v>
                </c:pt>
                <c:pt idx="3273">
                  <c:v>0.66790620000000045</c:v>
                </c:pt>
                <c:pt idx="3274">
                  <c:v>0.66790620000000045</c:v>
                </c:pt>
                <c:pt idx="3275">
                  <c:v>0.66790620000000045</c:v>
                </c:pt>
                <c:pt idx="3276">
                  <c:v>0.66790620000000045</c:v>
                </c:pt>
                <c:pt idx="3277">
                  <c:v>0.66790620000000045</c:v>
                </c:pt>
                <c:pt idx="3278">
                  <c:v>0.66790620000000045</c:v>
                </c:pt>
                <c:pt idx="3279">
                  <c:v>0.66790620000000045</c:v>
                </c:pt>
                <c:pt idx="3280">
                  <c:v>0.66790620000000045</c:v>
                </c:pt>
                <c:pt idx="3281">
                  <c:v>0.66790620000000045</c:v>
                </c:pt>
                <c:pt idx="3282">
                  <c:v>0.66790620000000045</c:v>
                </c:pt>
                <c:pt idx="3283">
                  <c:v>0.66790620000000045</c:v>
                </c:pt>
                <c:pt idx="3284">
                  <c:v>0.66790620000000045</c:v>
                </c:pt>
                <c:pt idx="3285">
                  <c:v>0.66790620000000045</c:v>
                </c:pt>
                <c:pt idx="3286">
                  <c:v>0.66790620000000045</c:v>
                </c:pt>
                <c:pt idx="3287">
                  <c:v>0.66790620000000045</c:v>
                </c:pt>
                <c:pt idx="3288">
                  <c:v>0.66790620000000045</c:v>
                </c:pt>
                <c:pt idx="3289">
                  <c:v>0.66790617500000016</c:v>
                </c:pt>
                <c:pt idx="3290">
                  <c:v>0.66790617500000016</c:v>
                </c:pt>
                <c:pt idx="3291">
                  <c:v>0.66790615833333333</c:v>
                </c:pt>
                <c:pt idx="3292">
                  <c:v>0.66790612916666658</c:v>
                </c:pt>
                <c:pt idx="3293">
                  <c:v>0.66790610833333319</c:v>
                </c:pt>
                <c:pt idx="3294">
                  <c:v>0.66790609999999984</c:v>
                </c:pt>
                <c:pt idx="3295">
                  <c:v>0.66790609999999984</c:v>
                </c:pt>
                <c:pt idx="3296">
                  <c:v>0.66790609999999984</c:v>
                </c:pt>
                <c:pt idx="3297">
                  <c:v>0.66790609999999984</c:v>
                </c:pt>
                <c:pt idx="3298">
                  <c:v>0.66790609999999984</c:v>
                </c:pt>
                <c:pt idx="3299">
                  <c:v>0.66790609999999984</c:v>
                </c:pt>
                <c:pt idx="3300">
                  <c:v>0.66790609999999984</c:v>
                </c:pt>
                <c:pt idx="3301">
                  <c:v>0.66790609999999984</c:v>
                </c:pt>
                <c:pt idx="3302">
                  <c:v>0.66790609999999984</c:v>
                </c:pt>
                <c:pt idx="3303">
                  <c:v>0.66790609999999984</c:v>
                </c:pt>
                <c:pt idx="3304">
                  <c:v>0.66790609999999984</c:v>
                </c:pt>
                <c:pt idx="3305">
                  <c:v>0.66790609999999984</c:v>
                </c:pt>
                <c:pt idx="3306">
                  <c:v>0.66790609999999984</c:v>
                </c:pt>
                <c:pt idx="3307">
                  <c:v>0.66790609999999984</c:v>
                </c:pt>
                <c:pt idx="3308">
                  <c:v>0.66790609999999984</c:v>
                </c:pt>
                <c:pt idx="3309">
                  <c:v>0.66790609999999984</c:v>
                </c:pt>
                <c:pt idx="3310">
                  <c:v>0.66790609999999984</c:v>
                </c:pt>
                <c:pt idx="3311">
                  <c:v>0.66790609999999984</c:v>
                </c:pt>
                <c:pt idx="3312">
                  <c:v>0.66790609999999984</c:v>
                </c:pt>
                <c:pt idx="3313">
                  <c:v>0.66790609999999984</c:v>
                </c:pt>
                <c:pt idx="3314">
                  <c:v>0.66790609999999984</c:v>
                </c:pt>
                <c:pt idx="3315">
                  <c:v>0.66790609999999984</c:v>
                </c:pt>
                <c:pt idx="3316">
                  <c:v>0.66790609999999984</c:v>
                </c:pt>
                <c:pt idx="3317">
                  <c:v>0.66790609999999984</c:v>
                </c:pt>
                <c:pt idx="3318">
                  <c:v>0.66790609999999984</c:v>
                </c:pt>
                <c:pt idx="3319">
                  <c:v>0.66790609999999984</c:v>
                </c:pt>
                <c:pt idx="3320">
                  <c:v>0.66790609999999984</c:v>
                </c:pt>
                <c:pt idx="3321">
                  <c:v>0.66790609999999984</c:v>
                </c:pt>
                <c:pt idx="3322">
                  <c:v>0.66790609999999984</c:v>
                </c:pt>
                <c:pt idx="3323">
                  <c:v>0.66790609999999984</c:v>
                </c:pt>
                <c:pt idx="3324">
                  <c:v>0.66790609999999984</c:v>
                </c:pt>
                <c:pt idx="3325">
                  <c:v>0.66790609999999984</c:v>
                </c:pt>
                <c:pt idx="3326">
                  <c:v>0.66790609999999984</c:v>
                </c:pt>
                <c:pt idx="3327">
                  <c:v>0.66790609999999984</c:v>
                </c:pt>
                <c:pt idx="3328">
                  <c:v>0.66790609999999984</c:v>
                </c:pt>
                <c:pt idx="3329">
                  <c:v>0.66790609999999984</c:v>
                </c:pt>
                <c:pt idx="3330">
                  <c:v>0.66790609999999984</c:v>
                </c:pt>
                <c:pt idx="3331">
                  <c:v>0.66790609999999984</c:v>
                </c:pt>
                <c:pt idx="3332">
                  <c:v>0.66790609999999984</c:v>
                </c:pt>
                <c:pt idx="3333">
                  <c:v>0.66790609999999984</c:v>
                </c:pt>
                <c:pt idx="3334">
                  <c:v>0.66790609999999984</c:v>
                </c:pt>
                <c:pt idx="3335">
                  <c:v>0.66790609999999984</c:v>
                </c:pt>
                <c:pt idx="3336">
                  <c:v>0.66790609999999984</c:v>
                </c:pt>
                <c:pt idx="3337">
                  <c:v>0.66790609999999984</c:v>
                </c:pt>
                <c:pt idx="3338">
                  <c:v>0.66790609999999984</c:v>
                </c:pt>
                <c:pt idx="3339">
                  <c:v>0.66790609999999984</c:v>
                </c:pt>
                <c:pt idx="3340">
                  <c:v>0.66790609999999984</c:v>
                </c:pt>
                <c:pt idx="3341">
                  <c:v>0.66790609999999984</c:v>
                </c:pt>
                <c:pt idx="3342">
                  <c:v>0.66790609999999984</c:v>
                </c:pt>
                <c:pt idx="3343">
                  <c:v>0.66790609999999984</c:v>
                </c:pt>
                <c:pt idx="3344">
                  <c:v>0.66790609999999984</c:v>
                </c:pt>
                <c:pt idx="3345">
                  <c:v>0.66790609999999984</c:v>
                </c:pt>
                <c:pt idx="3346">
                  <c:v>0.66790609999999984</c:v>
                </c:pt>
                <c:pt idx="3347">
                  <c:v>0.66790609999999984</c:v>
                </c:pt>
                <c:pt idx="3348">
                  <c:v>0.66790609999999984</c:v>
                </c:pt>
                <c:pt idx="3349">
                  <c:v>0.66790609999999984</c:v>
                </c:pt>
                <c:pt idx="3350">
                  <c:v>0.66790609999999984</c:v>
                </c:pt>
                <c:pt idx="3351">
                  <c:v>0.66790609999999984</c:v>
                </c:pt>
                <c:pt idx="3352">
                  <c:v>0.66790609999999984</c:v>
                </c:pt>
                <c:pt idx="3353">
                  <c:v>0.66790609999999984</c:v>
                </c:pt>
                <c:pt idx="3354">
                  <c:v>0.66790609999999984</c:v>
                </c:pt>
                <c:pt idx="3355">
                  <c:v>0.66790609999999984</c:v>
                </c:pt>
                <c:pt idx="3356">
                  <c:v>0.66790609999999984</c:v>
                </c:pt>
                <c:pt idx="3357">
                  <c:v>0.66790609999999984</c:v>
                </c:pt>
                <c:pt idx="3358">
                  <c:v>0.66790609999999984</c:v>
                </c:pt>
                <c:pt idx="3359">
                  <c:v>0.66790609999999984</c:v>
                </c:pt>
                <c:pt idx="3360">
                  <c:v>0.66790609999999984</c:v>
                </c:pt>
                <c:pt idx="3361">
                  <c:v>0.66790609999999984</c:v>
                </c:pt>
                <c:pt idx="3362">
                  <c:v>0.66790609999999984</c:v>
                </c:pt>
                <c:pt idx="3363">
                  <c:v>0.66790609999999984</c:v>
                </c:pt>
                <c:pt idx="3364">
                  <c:v>0.66790609999999984</c:v>
                </c:pt>
                <c:pt idx="3365">
                  <c:v>0.66790609999999984</c:v>
                </c:pt>
                <c:pt idx="3366">
                  <c:v>0.66790609999999984</c:v>
                </c:pt>
                <c:pt idx="3367">
                  <c:v>0.66790609999999984</c:v>
                </c:pt>
                <c:pt idx="3368">
                  <c:v>0.66790609999999984</c:v>
                </c:pt>
                <c:pt idx="3369">
                  <c:v>0.66790609999999984</c:v>
                </c:pt>
                <c:pt idx="3370">
                  <c:v>0.66790609999999984</c:v>
                </c:pt>
                <c:pt idx="3371">
                  <c:v>0.66790609999999984</c:v>
                </c:pt>
                <c:pt idx="3372">
                  <c:v>0.66790609999999984</c:v>
                </c:pt>
                <c:pt idx="3373">
                  <c:v>0.66790609999999984</c:v>
                </c:pt>
                <c:pt idx="3374">
                  <c:v>0.66790609999999984</c:v>
                </c:pt>
                <c:pt idx="3375">
                  <c:v>0.66790609999999984</c:v>
                </c:pt>
                <c:pt idx="3376">
                  <c:v>0.66790609999999984</c:v>
                </c:pt>
                <c:pt idx="3377">
                  <c:v>0.66790609999999984</c:v>
                </c:pt>
                <c:pt idx="3378">
                  <c:v>0.66790609999999984</c:v>
                </c:pt>
                <c:pt idx="3379">
                  <c:v>0.66790609999999984</c:v>
                </c:pt>
                <c:pt idx="3380">
                  <c:v>0.66790609999999984</c:v>
                </c:pt>
                <c:pt idx="3381">
                  <c:v>0.66790609999999984</c:v>
                </c:pt>
                <c:pt idx="3382">
                  <c:v>0.66790609999999984</c:v>
                </c:pt>
                <c:pt idx="3383">
                  <c:v>0.66790609999999984</c:v>
                </c:pt>
                <c:pt idx="3384">
                  <c:v>0.66790609999999984</c:v>
                </c:pt>
                <c:pt idx="3385">
                  <c:v>0.66790609999999984</c:v>
                </c:pt>
                <c:pt idx="3386">
                  <c:v>0.66790609999999984</c:v>
                </c:pt>
                <c:pt idx="3387">
                  <c:v>0.66790609999999984</c:v>
                </c:pt>
                <c:pt idx="3388">
                  <c:v>0.66790609999999984</c:v>
                </c:pt>
                <c:pt idx="3389">
                  <c:v>0.66790609999999984</c:v>
                </c:pt>
                <c:pt idx="3390">
                  <c:v>0.66790609999999984</c:v>
                </c:pt>
                <c:pt idx="3391">
                  <c:v>0.66790609999999984</c:v>
                </c:pt>
                <c:pt idx="3392">
                  <c:v>0.66790609999999984</c:v>
                </c:pt>
                <c:pt idx="3393">
                  <c:v>0.66790609999999984</c:v>
                </c:pt>
                <c:pt idx="3394">
                  <c:v>0.66790609999999984</c:v>
                </c:pt>
                <c:pt idx="3395">
                  <c:v>0.66790609999999984</c:v>
                </c:pt>
                <c:pt idx="3396">
                  <c:v>0.66790609999999984</c:v>
                </c:pt>
                <c:pt idx="3397">
                  <c:v>0.66790609999999984</c:v>
                </c:pt>
                <c:pt idx="3398">
                  <c:v>0.66790609999999984</c:v>
                </c:pt>
                <c:pt idx="3399">
                  <c:v>0.66790609999999984</c:v>
                </c:pt>
                <c:pt idx="3400">
                  <c:v>0.66790609999999984</c:v>
                </c:pt>
                <c:pt idx="3401">
                  <c:v>0.66790609999999984</c:v>
                </c:pt>
                <c:pt idx="3402">
                  <c:v>0.66790609999999984</c:v>
                </c:pt>
                <c:pt idx="3403">
                  <c:v>0.66790609999999984</c:v>
                </c:pt>
                <c:pt idx="3404">
                  <c:v>0.66790609999999984</c:v>
                </c:pt>
                <c:pt idx="3405">
                  <c:v>0.66790609999999984</c:v>
                </c:pt>
                <c:pt idx="3406">
                  <c:v>0.66790609999999984</c:v>
                </c:pt>
                <c:pt idx="3407">
                  <c:v>0.66790609999999984</c:v>
                </c:pt>
                <c:pt idx="3408">
                  <c:v>0.66790609999999984</c:v>
                </c:pt>
                <c:pt idx="3409">
                  <c:v>0.66790609999999984</c:v>
                </c:pt>
                <c:pt idx="3410">
                  <c:v>0.66790609999999984</c:v>
                </c:pt>
                <c:pt idx="3411">
                  <c:v>0.66790609999999984</c:v>
                </c:pt>
                <c:pt idx="3412">
                  <c:v>0.66790609999999984</c:v>
                </c:pt>
                <c:pt idx="3413">
                  <c:v>0.66790609999999984</c:v>
                </c:pt>
                <c:pt idx="3414">
                  <c:v>0.66790609999999984</c:v>
                </c:pt>
                <c:pt idx="3415">
                  <c:v>0.66790609999999984</c:v>
                </c:pt>
                <c:pt idx="3416">
                  <c:v>0.66790609999999984</c:v>
                </c:pt>
                <c:pt idx="3417">
                  <c:v>0.66790609999999984</c:v>
                </c:pt>
                <c:pt idx="3418">
                  <c:v>0.66790609999999984</c:v>
                </c:pt>
                <c:pt idx="3419">
                  <c:v>0.66790609999999984</c:v>
                </c:pt>
                <c:pt idx="3420">
                  <c:v>0.66790609999999984</c:v>
                </c:pt>
                <c:pt idx="3421">
                  <c:v>0.66790609999999984</c:v>
                </c:pt>
                <c:pt idx="3422">
                  <c:v>0.66790609999999984</c:v>
                </c:pt>
                <c:pt idx="3423">
                  <c:v>0.66790609999999984</c:v>
                </c:pt>
                <c:pt idx="3424">
                  <c:v>0.66790609999999984</c:v>
                </c:pt>
                <c:pt idx="3425">
                  <c:v>0.66790609999999984</c:v>
                </c:pt>
                <c:pt idx="3426">
                  <c:v>0.66790609999999984</c:v>
                </c:pt>
                <c:pt idx="3427">
                  <c:v>0.66790609999999984</c:v>
                </c:pt>
                <c:pt idx="3428">
                  <c:v>0.66790609999999984</c:v>
                </c:pt>
                <c:pt idx="3429">
                  <c:v>0.66790609999999984</c:v>
                </c:pt>
                <c:pt idx="3430">
                  <c:v>0.66790609999999984</c:v>
                </c:pt>
                <c:pt idx="3431">
                  <c:v>0.66790609999999984</c:v>
                </c:pt>
                <c:pt idx="3432">
                  <c:v>0.66790609999999984</c:v>
                </c:pt>
                <c:pt idx="3433">
                  <c:v>0.66790609999999984</c:v>
                </c:pt>
                <c:pt idx="3434">
                  <c:v>0.66790609999999984</c:v>
                </c:pt>
                <c:pt idx="3435">
                  <c:v>0.66790609999999984</c:v>
                </c:pt>
                <c:pt idx="3436">
                  <c:v>0.66790609999999984</c:v>
                </c:pt>
                <c:pt idx="3437">
                  <c:v>0.66790609999999984</c:v>
                </c:pt>
                <c:pt idx="3438">
                  <c:v>0.66790609999999984</c:v>
                </c:pt>
                <c:pt idx="3439">
                  <c:v>0.66790609999999984</c:v>
                </c:pt>
                <c:pt idx="3440">
                  <c:v>0.66790609999999984</c:v>
                </c:pt>
                <c:pt idx="3441">
                  <c:v>0.66790609999999984</c:v>
                </c:pt>
                <c:pt idx="3442">
                  <c:v>0.66790609999999984</c:v>
                </c:pt>
                <c:pt idx="3443">
                  <c:v>0.66790609999999984</c:v>
                </c:pt>
                <c:pt idx="3444">
                  <c:v>0.66790609999999984</c:v>
                </c:pt>
                <c:pt idx="3445">
                  <c:v>0.66790609999999984</c:v>
                </c:pt>
                <c:pt idx="3446">
                  <c:v>0.66790609999999984</c:v>
                </c:pt>
                <c:pt idx="3447">
                  <c:v>0.66790609999999984</c:v>
                </c:pt>
                <c:pt idx="3448">
                  <c:v>0.66790609999999984</c:v>
                </c:pt>
                <c:pt idx="3449">
                  <c:v>0.66790609999999984</c:v>
                </c:pt>
                <c:pt idx="3450">
                  <c:v>0.66790609999999984</c:v>
                </c:pt>
                <c:pt idx="3451">
                  <c:v>0.66790609999999984</c:v>
                </c:pt>
                <c:pt idx="3452">
                  <c:v>0.66790609999999984</c:v>
                </c:pt>
                <c:pt idx="3453">
                  <c:v>0.66790609999999984</c:v>
                </c:pt>
                <c:pt idx="3454">
                  <c:v>0.66790609999999984</c:v>
                </c:pt>
                <c:pt idx="3455">
                  <c:v>0.66790609999999984</c:v>
                </c:pt>
                <c:pt idx="3456">
                  <c:v>0.66790609999999984</c:v>
                </c:pt>
                <c:pt idx="3457">
                  <c:v>0.66790609999999984</c:v>
                </c:pt>
                <c:pt idx="3458">
                  <c:v>0.66790609999999984</c:v>
                </c:pt>
                <c:pt idx="3459">
                  <c:v>0.66790609999999984</c:v>
                </c:pt>
                <c:pt idx="3460">
                  <c:v>0.66790609999999984</c:v>
                </c:pt>
                <c:pt idx="3461">
                  <c:v>0.66790609999999984</c:v>
                </c:pt>
                <c:pt idx="3462">
                  <c:v>0.66790609999999984</c:v>
                </c:pt>
                <c:pt idx="3463">
                  <c:v>0.66790609999999984</c:v>
                </c:pt>
                <c:pt idx="3464">
                  <c:v>0.66790609999999984</c:v>
                </c:pt>
                <c:pt idx="3465">
                  <c:v>0.66790609999999984</c:v>
                </c:pt>
                <c:pt idx="3466">
                  <c:v>0.66790609999999984</c:v>
                </c:pt>
                <c:pt idx="3467">
                  <c:v>0.66790609999999984</c:v>
                </c:pt>
                <c:pt idx="3468">
                  <c:v>0.66790609999999984</c:v>
                </c:pt>
                <c:pt idx="3469">
                  <c:v>0.66790609999999984</c:v>
                </c:pt>
                <c:pt idx="3470">
                  <c:v>0.66790609999999984</c:v>
                </c:pt>
                <c:pt idx="3471">
                  <c:v>0.66790609999999984</c:v>
                </c:pt>
                <c:pt idx="3472">
                  <c:v>0.66790609999999984</c:v>
                </c:pt>
                <c:pt idx="3473">
                  <c:v>0.66790609999999984</c:v>
                </c:pt>
                <c:pt idx="3474">
                  <c:v>0.66790609999999984</c:v>
                </c:pt>
                <c:pt idx="3475">
                  <c:v>0.66790609999999984</c:v>
                </c:pt>
                <c:pt idx="3476">
                  <c:v>0.66790609999999984</c:v>
                </c:pt>
                <c:pt idx="3477">
                  <c:v>0.66790609999999984</c:v>
                </c:pt>
                <c:pt idx="3478">
                  <c:v>0.66790609999999984</c:v>
                </c:pt>
                <c:pt idx="3479">
                  <c:v>0.66790609999999984</c:v>
                </c:pt>
                <c:pt idx="3480">
                  <c:v>0.66790609999999984</c:v>
                </c:pt>
                <c:pt idx="3481">
                  <c:v>0.66790609999999984</c:v>
                </c:pt>
                <c:pt idx="3482">
                  <c:v>0.66790609999999984</c:v>
                </c:pt>
                <c:pt idx="3483">
                  <c:v>0.66790609999999984</c:v>
                </c:pt>
                <c:pt idx="3484">
                  <c:v>0.66790609999999984</c:v>
                </c:pt>
                <c:pt idx="3485">
                  <c:v>0.66790609999999984</c:v>
                </c:pt>
                <c:pt idx="3486">
                  <c:v>0.66790609999999984</c:v>
                </c:pt>
                <c:pt idx="3487">
                  <c:v>0.66790609999999984</c:v>
                </c:pt>
                <c:pt idx="3488">
                  <c:v>0.66790609999999984</c:v>
                </c:pt>
                <c:pt idx="3489">
                  <c:v>0.66790609999999984</c:v>
                </c:pt>
                <c:pt idx="3490">
                  <c:v>0.66790609999999984</c:v>
                </c:pt>
                <c:pt idx="3491">
                  <c:v>0.66790609999999984</c:v>
                </c:pt>
                <c:pt idx="3492">
                  <c:v>0.66790609999999984</c:v>
                </c:pt>
                <c:pt idx="3493">
                  <c:v>0.66790609999999984</c:v>
                </c:pt>
                <c:pt idx="3494">
                  <c:v>0.66790609999999984</c:v>
                </c:pt>
                <c:pt idx="3495">
                  <c:v>0.66790609999999984</c:v>
                </c:pt>
                <c:pt idx="3496">
                  <c:v>0.66790609999999984</c:v>
                </c:pt>
                <c:pt idx="3497">
                  <c:v>0.66790609999999984</c:v>
                </c:pt>
                <c:pt idx="3498">
                  <c:v>0.66790609999999984</c:v>
                </c:pt>
                <c:pt idx="3499">
                  <c:v>0.66790609999999984</c:v>
                </c:pt>
                <c:pt idx="3500">
                  <c:v>0.66790609999999984</c:v>
                </c:pt>
                <c:pt idx="3501">
                  <c:v>0.66790609999999984</c:v>
                </c:pt>
                <c:pt idx="3502">
                  <c:v>0.66790609999999984</c:v>
                </c:pt>
                <c:pt idx="3503">
                  <c:v>0.66790609999999984</c:v>
                </c:pt>
                <c:pt idx="3504">
                  <c:v>0.66790609999999984</c:v>
                </c:pt>
                <c:pt idx="3505">
                  <c:v>0.66790609999999984</c:v>
                </c:pt>
                <c:pt idx="3506">
                  <c:v>0.66790609999999984</c:v>
                </c:pt>
                <c:pt idx="3507">
                  <c:v>0.66790609999999984</c:v>
                </c:pt>
                <c:pt idx="3508">
                  <c:v>0.66790609999999984</c:v>
                </c:pt>
                <c:pt idx="3509">
                  <c:v>0.66790609999999984</c:v>
                </c:pt>
                <c:pt idx="3510">
                  <c:v>0.66790609999999984</c:v>
                </c:pt>
                <c:pt idx="3511">
                  <c:v>0.66790609999999984</c:v>
                </c:pt>
                <c:pt idx="3512">
                  <c:v>0.66790609999999984</c:v>
                </c:pt>
                <c:pt idx="3513">
                  <c:v>0.66790609999999984</c:v>
                </c:pt>
                <c:pt idx="3514">
                  <c:v>0.66790609999999984</c:v>
                </c:pt>
                <c:pt idx="3515">
                  <c:v>0.66790609999999984</c:v>
                </c:pt>
                <c:pt idx="3516">
                  <c:v>0.66790609999999984</c:v>
                </c:pt>
                <c:pt idx="3517">
                  <c:v>0.66790609999999984</c:v>
                </c:pt>
                <c:pt idx="3518">
                  <c:v>0.66790609999999984</c:v>
                </c:pt>
                <c:pt idx="3519">
                  <c:v>0.66790609999999984</c:v>
                </c:pt>
                <c:pt idx="3520">
                  <c:v>0.66790609999999984</c:v>
                </c:pt>
                <c:pt idx="3521">
                  <c:v>0.66790609999999984</c:v>
                </c:pt>
                <c:pt idx="3522">
                  <c:v>0.66790609999999984</c:v>
                </c:pt>
                <c:pt idx="3523">
                  <c:v>0.66790609999999984</c:v>
                </c:pt>
                <c:pt idx="3524">
                  <c:v>0.66790609999999984</c:v>
                </c:pt>
                <c:pt idx="3525">
                  <c:v>0.66790609999999984</c:v>
                </c:pt>
                <c:pt idx="3526">
                  <c:v>0.66790609999999984</c:v>
                </c:pt>
                <c:pt idx="3527">
                  <c:v>0.66790609999999984</c:v>
                </c:pt>
                <c:pt idx="3528">
                  <c:v>0.66790609999999984</c:v>
                </c:pt>
                <c:pt idx="3529">
                  <c:v>0.66790609999999984</c:v>
                </c:pt>
                <c:pt idx="3530">
                  <c:v>0.66790609999999984</c:v>
                </c:pt>
                <c:pt idx="3531">
                  <c:v>0.66790609999999984</c:v>
                </c:pt>
                <c:pt idx="3532">
                  <c:v>0.66790609999999984</c:v>
                </c:pt>
                <c:pt idx="3533">
                  <c:v>0.66790609999999984</c:v>
                </c:pt>
                <c:pt idx="3534">
                  <c:v>0.66790609999999984</c:v>
                </c:pt>
                <c:pt idx="3535">
                  <c:v>0.66790609999999984</c:v>
                </c:pt>
                <c:pt idx="3536">
                  <c:v>0.66790609999999984</c:v>
                </c:pt>
                <c:pt idx="3537">
                  <c:v>0.66790609999999984</c:v>
                </c:pt>
                <c:pt idx="3538">
                  <c:v>0.66790609999999984</c:v>
                </c:pt>
                <c:pt idx="3539">
                  <c:v>0.66790609999999984</c:v>
                </c:pt>
                <c:pt idx="3540">
                  <c:v>0.66790609999999984</c:v>
                </c:pt>
                <c:pt idx="3541">
                  <c:v>0.66790609999999984</c:v>
                </c:pt>
                <c:pt idx="3542">
                  <c:v>0.66790609999999984</c:v>
                </c:pt>
                <c:pt idx="3543">
                  <c:v>0.66790609999999984</c:v>
                </c:pt>
                <c:pt idx="3544">
                  <c:v>0.66790609999999984</c:v>
                </c:pt>
                <c:pt idx="3545">
                  <c:v>0.66790609999999984</c:v>
                </c:pt>
                <c:pt idx="3546">
                  <c:v>0.66790609999999984</c:v>
                </c:pt>
                <c:pt idx="3547">
                  <c:v>0.66790609999999984</c:v>
                </c:pt>
                <c:pt idx="3548">
                  <c:v>0.66790609999999984</c:v>
                </c:pt>
                <c:pt idx="3549">
                  <c:v>0.66790609999999984</c:v>
                </c:pt>
                <c:pt idx="3550">
                  <c:v>0.66790609999999984</c:v>
                </c:pt>
                <c:pt idx="3551">
                  <c:v>0.66790609999999984</c:v>
                </c:pt>
                <c:pt idx="3552">
                  <c:v>0.66790609999999984</c:v>
                </c:pt>
                <c:pt idx="3553">
                  <c:v>0.66790609999999984</c:v>
                </c:pt>
                <c:pt idx="3554">
                  <c:v>0.66790609999999984</c:v>
                </c:pt>
                <c:pt idx="3555">
                  <c:v>0.66790609999999984</c:v>
                </c:pt>
                <c:pt idx="3556">
                  <c:v>0.66790609999999984</c:v>
                </c:pt>
                <c:pt idx="3557">
                  <c:v>0.66790609999999984</c:v>
                </c:pt>
                <c:pt idx="3558">
                  <c:v>0.66790609999999984</c:v>
                </c:pt>
                <c:pt idx="3559">
                  <c:v>0.66790609999999984</c:v>
                </c:pt>
                <c:pt idx="3560">
                  <c:v>0.66790609999999984</c:v>
                </c:pt>
                <c:pt idx="3561">
                  <c:v>0.66790609999999984</c:v>
                </c:pt>
                <c:pt idx="3562">
                  <c:v>0.66790609999999984</c:v>
                </c:pt>
                <c:pt idx="3563">
                  <c:v>0.66790609999999984</c:v>
                </c:pt>
                <c:pt idx="3564">
                  <c:v>0.66790609999999984</c:v>
                </c:pt>
                <c:pt idx="3565">
                  <c:v>0.66790609999999984</c:v>
                </c:pt>
                <c:pt idx="3566">
                  <c:v>0.66790609999999984</c:v>
                </c:pt>
                <c:pt idx="3567">
                  <c:v>0.66790609999999984</c:v>
                </c:pt>
                <c:pt idx="3568">
                  <c:v>0.66790609999999984</c:v>
                </c:pt>
                <c:pt idx="3569">
                  <c:v>0.66790609999999984</c:v>
                </c:pt>
                <c:pt idx="3570">
                  <c:v>0.66790609999999984</c:v>
                </c:pt>
                <c:pt idx="3571">
                  <c:v>0.66790609999999984</c:v>
                </c:pt>
                <c:pt idx="3572">
                  <c:v>0.66790609999999984</c:v>
                </c:pt>
                <c:pt idx="3573">
                  <c:v>0.66790609999999984</c:v>
                </c:pt>
                <c:pt idx="3574">
                  <c:v>0.66790609999999984</c:v>
                </c:pt>
                <c:pt idx="3575">
                  <c:v>0.66790609999999984</c:v>
                </c:pt>
                <c:pt idx="3576">
                  <c:v>0.66790609999999984</c:v>
                </c:pt>
                <c:pt idx="3577">
                  <c:v>0.66790609999999984</c:v>
                </c:pt>
                <c:pt idx="3578">
                  <c:v>0.66790609999999984</c:v>
                </c:pt>
                <c:pt idx="3579">
                  <c:v>0.66790609999999984</c:v>
                </c:pt>
                <c:pt idx="3580">
                  <c:v>0.66790609999999984</c:v>
                </c:pt>
                <c:pt idx="3581">
                  <c:v>0.66790609999999984</c:v>
                </c:pt>
                <c:pt idx="3582">
                  <c:v>0.66790609999999984</c:v>
                </c:pt>
                <c:pt idx="3583">
                  <c:v>0.66790609999999984</c:v>
                </c:pt>
                <c:pt idx="3584">
                  <c:v>0.66790609999999984</c:v>
                </c:pt>
                <c:pt idx="3585">
                  <c:v>0.66790609999999984</c:v>
                </c:pt>
                <c:pt idx="3586">
                  <c:v>0.66790609999999984</c:v>
                </c:pt>
                <c:pt idx="3587">
                  <c:v>0.66790609999999984</c:v>
                </c:pt>
                <c:pt idx="3588">
                  <c:v>0.66790609999999984</c:v>
                </c:pt>
                <c:pt idx="3589">
                  <c:v>0.66790609999999984</c:v>
                </c:pt>
                <c:pt idx="3590">
                  <c:v>0.66790609999999984</c:v>
                </c:pt>
                <c:pt idx="3591">
                  <c:v>0.66790609999999984</c:v>
                </c:pt>
                <c:pt idx="3592">
                  <c:v>0.66790609999999984</c:v>
                </c:pt>
                <c:pt idx="3593">
                  <c:v>0.66790609999999984</c:v>
                </c:pt>
                <c:pt idx="3594">
                  <c:v>0.66790609999999984</c:v>
                </c:pt>
                <c:pt idx="3595">
                  <c:v>0.66790609999999984</c:v>
                </c:pt>
                <c:pt idx="3596">
                  <c:v>0.66790609999999984</c:v>
                </c:pt>
                <c:pt idx="3597">
                  <c:v>0.66790609999999984</c:v>
                </c:pt>
                <c:pt idx="3598">
                  <c:v>0.66790609999999984</c:v>
                </c:pt>
                <c:pt idx="3599">
                  <c:v>0.66790609999999984</c:v>
                </c:pt>
                <c:pt idx="3600">
                  <c:v>0.66790609999999984</c:v>
                </c:pt>
                <c:pt idx="3601">
                  <c:v>0.66790609999999984</c:v>
                </c:pt>
                <c:pt idx="3602">
                  <c:v>0.66790609999999984</c:v>
                </c:pt>
                <c:pt idx="3603">
                  <c:v>0.66790609999999984</c:v>
                </c:pt>
                <c:pt idx="3604">
                  <c:v>0.66790609999999984</c:v>
                </c:pt>
                <c:pt idx="3605">
                  <c:v>0.66790609999999984</c:v>
                </c:pt>
                <c:pt idx="3606">
                  <c:v>0.66790609999999984</c:v>
                </c:pt>
                <c:pt idx="3607">
                  <c:v>0.66790609999999984</c:v>
                </c:pt>
                <c:pt idx="3608">
                  <c:v>0.66790609999999984</c:v>
                </c:pt>
                <c:pt idx="3609">
                  <c:v>0.66790609999999984</c:v>
                </c:pt>
                <c:pt idx="3610">
                  <c:v>0.66790609999999984</c:v>
                </c:pt>
                <c:pt idx="3611">
                  <c:v>0.66790609999999984</c:v>
                </c:pt>
                <c:pt idx="3612">
                  <c:v>0.66790609999999984</c:v>
                </c:pt>
                <c:pt idx="3613">
                  <c:v>0.66790609999999984</c:v>
                </c:pt>
                <c:pt idx="3614">
                  <c:v>0.66790609999999984</c:v>
                </c:pt>
                <c:pt idx="3615">
                  <c:v>0.66790609999999984</c:v>
                </c:pt>
                <c:pt idx="3616">
                  <c:v>0.66790609999999984</c:v>
                </c:pt>
                <c:pt idx="3617">
                  <c:v>0.66790609999999984</c:v>
                </c:pt>
                <c:pt idx="3618">
                  <c:v>0.66790609999999984</c:v>
                </c:pt>
                <c:pt idx="3619">
                  <c:v>0.66790609999999984</c:v>
                </c:pt>
                <c:pt idx="3620">
                  <c:v>0.66790609999999984</c:v>
                </c:pt>
                <c:pt idx="3621">
                  <c:v>0.66790609999999984</c:v>
                </c:pt>
                <c:pt idx="3622">
                  <c:v>0.66790609999999984</c:v>
                </c:pt>
                <c:pt idx="3623">
                  <c:v>0.66790609999999984</c:v>
                </c:pt>
                <c:pt idx="3624">
                  <c:v>0.66790609999999984</c:v>
                </c:pt>
                <c:pt idx="3625">
                  <c:v>0.66790609999999984</c:v>
                </c:pt>
                <c:pt idx="3626">
                  <c:v>0.66790609999999984</c:v>
                </c:pt>
                <c:pt idx="3627">
                  <c:v>0.66790609999999984</c:v>
                </c:pt>
                <c:pt idx="3628">
                  <c:v>0.66790609999999984</c:v>
                </c:pt>
                <c:pt idx="3629">
                  <c:v>0.66790609999999984</c:v>
                </c:pt>
                <c:pt idx="3630">
                  <c:v>0.66790609999999984</c:v>
                </c:pt>
                <c:pt idx="3631">
                  <c:v>0.66790609999999984</c:v>
                </c:pt>
                <c:pt idx="3632">
                  <c:v>0.66790609999999984</c:v>
                </c:pt>
                <c:pt idx="3633">
                  <c:v>0.66790609999999984</c:v>
                </c:pt>
                <c:pt idx="3634">
                  <c:v>0.66790609999999984</c:v>
                </c:pt>
                <c:pt idx="3635">
                  <c:v>0.66790609999999984</c:v>
                </c:pt>
                <c:pt idx="3636">
                  <c:v>0.66790609999999984</c:v>
                </c:pt>
                <c:pt idx="3637">
                  <c:v>0.66790609999999984</c:v>
                </c:pt>
                <c:pt idx="3638">
                  <c:v>0.66790609999999984</c:v>
                </c:pt>
                <c:pt idx="3639">
                  <c:v>0.66790609999999984</c:v>
                </c:pt>
                <c:pt idx="3640">
                  <c:v>0.66790609999999984</c:v>
                </c:pt>
                <c:pt idx="3641">
                  <c:v>0.66790609999999984</c:v>
                </c:pt>
                <c:pt idx="3642">
                  <c:v>0.66790609999999984</c:v>
                </c:pt>
                <c:pt idx="3643">
                  <c:v>0.66790609999999984</c:v>
                </c:pt>
                <c:pt idx="3644">
                  <c:v>0.66790609999999984</c:v>
                </c:pt>
                <c:pt idx="3645">
                  <c:v>0.66790609999999984</c:v>
                </c:pt>
                <c:pt idx="3646">
                  <c:v>0.66790609999999984</c:v>
                </c:pt>
                <c:pt idx="3647">
                  <c:v>0.66790609999999984</c:v>
                </c:pt>
                <c:pt idx="3648">
                  <c:v>0.66790609999999984</c:v>
                </c:pt>
                <c:pt idx="3649">
                  <c:v>0.66790609999999984</c:v>
                </c:pt>
                <c:pt idx="3650">
                  <c:v>0.66790609999999984</c:v>
                </c:pt>
                <c:pt idx="3651">
                  <c:v>0.66790609999999984</c:v>
                </c:pt>
                <c:pt idx="3652">
                  <c:v>0.66790609999999984</c:v>
                </c:pt>
                <c:pt idx="3653">
                  <c:v>0.66790609999999984</c:v>
                </c:pt>
                <c:pt idx="3654">
                  <c:v>0.66790609999999984</c:v>
                </c:pt>
                <c:pt idx="3655">
                  <c:v>0.66790609999999984</c:v>
                </c:pt>
                <c:pt idx="3656">
                  <c:v>0.66790609999999984</c:v>
                </c:pt>
                <c:pt idx="3657">
                  <c:v>0.66790609999999984</c:v>
                </c:pt>
                <c:pt idx="3658">
                  <c:v>0.66790609999999984</c:v>
                </c:pt>
                <c:pt idx="3659">
                  <c:v>0.66790609999999984</c:v>
                </c:pt>
                <c:pt idx="3660">
                  <c:v>0.66790609999999984</c:v>
                </c:pt>
                <c:pt idx="3661">
                  <c:v>0.66790609999999984</c:v>
                </c:pt>
                <c:pt idx="3662">
                  <c:v>0.66790609999999984</c:v>
                </c:pt>
                <c:pt idx="3663">
                  <c:v>0.66790609999999984</c:v>
                </c:pt>
                <c:pt idx="3664">
                  <c:v>0.66790609999999984</c:v>
                </c:pt>
                <c:pt idx="3665">
                  <c:v>0.66790609999999984</c:v>
                </c:pt>
                <c:pt idx="3666">
                  <c:v>0.66790609999999984</c:v>
                </c:pt>
                <c:pt idx="3667">
                  <c:v>0.66790609999999984</c:v>
                </c:pt>
                <c:pt idx="3668">
                  <c:v>0.66790609999999984</c:v>
                </c:pt>
                <c:pt idx="3669">
                  <c:v>0.66790609999999984</c:v>
                </c:pt>
                <c:pt idx="3670">
                  <c:v>0.66790609999999984</c:v>
                </c:pt>
                <c:pt idx="3671">
                  <c:v>0.66790609999999984</c:v>
                </c:pt>
                <c:pt idx="3672">
                  <c:v>0.66790609999999984</c:v>
                </c:pt>
                <c:pt idx="3673">
                  <c:v>0.66790609999999984</c:v>
                </c:pt>
                <c:pt idx="3674">
                  <c:v>0.66790609999999984</c:v>
                </c:pt>
                <c:pt idx="3675">
                  <c:v>0.66790609999999984</c:v>
                </c:pt>
                <c:pt idx="3676">
                  <c:v>0.66790609999999984</c:v>
                </c:pt>
                <c:pt idx="3677">
                  <c:v>0.66790609999999984</c:v>
                </c:pt>
                <c:pt idx="3678">
                  <c:v>0.66790609999999984</c:v>
                </c:pt>
                <c:pt idx="3679">
                  <c:v>0.66790609999999984</c:v>
                </c:pt>
                <c:pt idx="3680">
                  <c:v>0.66790609999999984</c:v>
                </c:pt>
                <c:pt idx="3681">
                  <c:v>0.66790609999999984</c:v>
                </c:pt>
                <c:pt idx="3682">
                  <c:v>0.66790609999999984</c:v>
                </c:pt>
                <c:pt idx="3683">
                  <c:v>0.66790609999999984</c:v>
                </c:pt>
                <c:pt idx="3684">
                  <c:v>0.66790609999999984</c:v>
                </c:pt>
                <c:pt idx="3685">
                  <c:v>0.66790609999999984</c:v>
                </c:pt>
                <c:pt idx="3686">
                  <c:v>0.66790609999999984</c:v>
                </c:pt>
                <c:pt idx="3687">
                  <c:v>0.66790609999999984</c:v>
                </c:pt>
                <c:pt idx="3688">
                  <c:v>0.66790609999999984</c:v>
                </c:pt>
                <c:pt idx="3689">
                  <c:v>0.66790609999999984</c:v>
                </c:pt>
                <c:pt idx="3690">
                  <c:v>0.66790609999999984</c:v>
                </c:pt>
                <c:pt idx="3691">
                  <c:v>0.66790609999999984</c:v>
                </c:pt>
                <c:pt idx="3692">
                  <c:v>0.66790609999999984</c:v>
                </c:pt>
                <c:pt idx="3693">
                  <c:v>0.66790609999999984</c:v>
                </c:pt>
                <c:pt idx="3694">
                  <c:v>0.66790609999999984</c:v>
                </c:pt>
                <c:pt idx="3695">
                  <c:v>0.66790609999999984</c:v>
                </c:pt>
                <c:pt idx="3696">
                  <c:v>0.66790609999999984</c:v>
                </c:pt>
                <c:pt idx="3697">
                  <c:v>0.66790609999999984</c:v>
                </c:pt>
                <c:pt idx="3698">
                  <c:v>0.66790609999999984</c:v>
                </c:pt>
                <c:pt idx="3699">
                  <c:v>0.66790609999999984</c:v>
                </c:pt>
                <c:pt idx="3700">
                  <c:v>0.66790609999999984</c:v>
                </c:pt>
                <c:pt idx="3701">
                  <c:v>0.66790609999999984</c:v>
                </c:pt>
                <c:pt idx="3702">
                  <c:v>0.66790609999999984</c:v>
                </c:pt>
                <c:pt idx="3703">
                  <c:v>0.66790609999999984</c:v>
                </c:pt>
                <c:pt idx="3704">
                  <c:v>0.66790609999999984</c:v>
                </c:pt>
                <c:pt idx="3705">
                  <c:v>0.66790609999999984</c:v>
                </c:pt>
                <c:pt idx="3706">
                  <c:v>0.66790609999999984</c:v>
                </c:pt>
                <c:pt idx="3707">
                  <c:v>0.66790609999999984</c:v>
                </c:pt>
                <c:pt idx="3708">
                  <c:v>0.66790609999999984</c:v>
                </c:pt>
                <c:pt idx="3709">
                  <c:v>0.66790609999999984</c:v>
                </c:pt>
                <c:pt idx="3710">
                  <c:v>0.66790609999999984</c:v>
                </c:pt>
                <c:pt idx="3711">
                  <c:v>0.66790609999999984</c:v>
                </c:pt>
                <c:pt idx="3712">
                  <c:v>0.66790609999999984</c:v>
                </c:pt>
                <c:pt idx="3713">
                  <c:v>0.66790609999999984</c:v>
                </c:pt>
                <c:pt idx="3714">
                  <c:v>0.66790609999999984</c:v>
                </c:pt>
                <c:pt idx="3715">
                  <c:v>0.66790609999999984</c:v>
                </c:pt>
                <c:pt idx="3716">
                  <c:v>0.66790609999999984</c:v>
                </c:pt>
                <c:pt idx="3717">
                  <c:v>0.66790609999999984</c:v>
                </c:pt>
                <c:pt idx="3718">
                  <c:v>0.66790609999999984</c:v>
                </c:pt>
                <c:pt idx="3719">
                  <c:v>0.66790609999999984</c:v>
                </c:pt>
                <c:pt idx="3720">
                  <c:v>0.66790609999999984</c:v>
                </c:pt>
                <c:pt idx="3721">
                  <c:v>0.66790609999999984</c:v>
                </c:pt>
                <c:pt idx="3722">
                  <c:v>0.66790609999999984</c:v>
                </c:pt>
                <c:pt idx="3723">
                  <c:v>0.66790609999999984</c:v>
                </c:pt>
                <c:pt idx="3724">
                  <c:v>0.66790609999999984</c:v>
                </c:pt>
                <c:pt idx="3725">
                  <c:v>0.66790609999999984</c:v>
                </c:pt>
                <c:pt idx="3726">
                  <c:v>0.66790609999999984</c:v>
                </c:pt>
                <c:pt idx="3727">
                  <c:v>0.66790609999999984</c:v>
                </c:pt>
                <c:pt idx="3728">
                  <c:v>0.66790609999999984</c:v>
                </c:pt>
                <c:pt idx="3729">
                  <c:v>0.66790609999999984</c:v>
                </c:pt>
                <c:pt idx="3730">
                  <c:v>0.66790609999999984</c:v>
                </c:pt>
                <c:pt idx="3731">
                  <c:v>0.66790609999999984</c:v>
                </c:pt>
                <c:pt idx="3732">
                  <c:v>0.66790609999999984</c:v>
                </c:pt>
                <c:pt idx="3733">
                  <c:v>0.66790609999999984</c:v>
                </c:pt>
                <c:pt idx="3734">
                  <c:v>0.66790609999999984</c:v>
                </c:pt>
                <c:pt idx="3735">
                  <c:v>0.66790609999999984</c:v>
                </c:pt>
                <c:pt idx="3736">
                  <c:v>0.66790609999999984</c:v>
                </c:pt>
                <c:pt idx="3737">
                  <c:v>0.66790609999999984</c:v>
                </c:pt>
                <c:pt idx="3738">
                  <c:v>0.66790609999999984</c:v>
                </c:pt>
                <c:pt idx="3739">
                  <c:v>0.66790609999999984</c:v>
                </c:pt>
                <c:pt idx="3740">
                  <c:v>0.66790609999999984</c:v>
                </c:pt>
                <c:pt idx="3741">
                  <c:v>0.66790609999999984</c:v>
                </c:pt>
                <c:pt idx="3742">
                  <c:v>0.66790609999999984</c:v>
                </c:pt>
                <c:pt idx="3743">
                  <c:v>0.66790609999999984</c:v>
                </c:pt>
                <c:pt idx="3744">
                  <c:v>0.66790609999999984</c:v>
                </c:pt>
                <c:pt idx="3745">
                  <c:v>0.66790609999999984</c:v>
                </c:pt>
                <c:pt idx="3746">
                  <c:v>0.66790609999999984</c:v>
                </c:pt>
                <c:pt idx="3747">
                  <c:v>0.66790609999999984</c:v>
                </c:pt>
                <c:pt idx="3748">
                  <c:v>0.66790609999999984</c:v>
                </c:pt>
                <c:pt idx="3749">
                  <c:v>0.66790609999999984</c:v>
                </c:pt>
                <c:pt idx="3750">
                  <c:v>0.66790609999999984</c:v>
                </c:pt>
                <c:pt idx="3751">
                  <c:v>0.66790609999999984</c:v>
                </c:pt>
                <c:pt idx="3752">
                  <c:v>0.66790609999999984</c:v>
                </c:pt>
                <c:pt idx="3753">
                  <c:v>0.66790609999999984</c:v>
                </c:pt>
                <c:pt idx="3754">
                  <c:v>0.66790609999999984</c:v>
                </c:pt>
                <c:pt idx="3755">
                  <c:v>0.66790609999999984</c:v>
                </c:pt>
                <c:pt idx="3756">
                  <c:v>0.66790609999999984</c:v>
                </c:pt>
                <c:pt idx="3757">
                  <c:v>0.66790609999999984</c:v>
                </c:pt>
                <c:pt idx="3758">
                  <c:v>0.66790609999999984</c:v>
                </c:pt>
                <c:pt idx="3759">
                  <c:v>0.66790609999999984</c:v>
                </c:pt>
                <c:pt idx="3760">
                  <c:v>0.66790609999999984</c:v>
                </c:pt>
                <c:pt idx="3761">
                  <c:v>0.66790609999999984</c:v>
                </c:pt>
                <c:pt idx="3762">
                  <c:v>0.66790609999999984</c:v>
                </c:pt>
                <c:pt idx="3763">
                  <c:v>0.66790609999999984</c:v>
                </c:pt>
                <c:pt idx="3764">
                  <c:v>0.66790609999999984</c:v>
                </c:pt>
                <c:pt idx="3765">
                  <c:v>0.66790609999999984</c:v>
                </c:pt>
                <c:pt idx="3766">
                  <c:v>0.66790609999999984</c:v>
                </c:pt>
                <c:pt idx="3767">
                  <c:v>0.66790609999999984</c:v>
                </c:pt>
                <c:pt idx="3768">
                  <c:v>0.66790609999999984</c:v>
                </c:pt>
                <c:pt idx="3769">
                  <c:v>0.66790609999999984</c:v>
                </c:pt>
                <c:pt idx="3770">
                  <c:v>0.66790609999999984</c:v>
                </c:pt>
                <c:pt idx="3771">
                  <c:v>0.66790609999999984</c:v>
                </c:pt>
                <c:pt idx="3772">
                  <c:v>0.66790609999999984</c:v>
                </c:pt>
                <c:pt idx="3773">
                  <c:v>0.66790609999999984</c:v>
                </c:pt>
                <c:pt idx="3774">
                  <c:v>0.66790609999999984</c:v>
                </c:pt>
                <c:pt idx="3775">
                  <c:v>0.66790609999999984</c:v>
                </c:pt>
                <c:pt idx="3776">
                  <c:v>0.66790609999999984</c:v>
                </c:pt>
                <c:pt idx="3777">
                  <c:v>0.66790609999999984</c:v>
                </c:pt>
                <c:pt idx="3778">
                  <c:v>0.66790609999999984</c:v>
                </c:pt>
                <c:pt idx="3779">
                  <c:v>0.66790609999999984</c:v>
                </c:pt>
                <c:pt idx="3780">
                  <c:v>0.66790609999999984</c:v>
                </c:pt>
                <c:pt idx="3781">
                  <c:v>0.66790609999999984</c:v>
                </c:pt>
                <c:pt idx="3782">
                  <c:v>0.66790609999999984</c:v>
                </c:pt>
                <c:pt idx="3783">
                  <c:v>0.66790609999999984</c:v>
                </c:pt>
                <c:pt idx="3784">
                  <c:v>0.66790609999999984</c:v>
                </c:pt>
                <c:pt idx="3785">
                  <c:v>0.66790609999999984</c:v>
                </c:pt>
                <c:pt idx="3786">
                  <c:v>0.66790609999999984</c:v>
                </c:pt>
                <c:pt idx="3787">
                  <c:v>0.66790609999999984</c:v>
                </c:pt>
                <c:pt idx="3788">
                  <c:v>0.66790609999999984</c:v>
                </c:pt>
                <c:pt idx="3789">
                  <c:v>0.66790609999999984</c:v>
                </c:pt>
                <c:pt idx="3790">
                  <c:v>0.66790609999999984</c:v>
                </c:pt>
                <c:pt idx="3791">
                  <c:v>0.66790609999999984</c:v>
                </c:pt>
                <c:pt idx="3792">
                  <c:v>0.66790609999999984</c:v>
                </c:pt>
                <c:pt idx="3793">
                  <c:v>0.66790609999999984</c:v>
                </c:pt>
                <c:pt idx="3794">
                  <c:v>0.66790609999999984</c:v>
                </c:pt>
                <c:pt idx="3795">
                  <c:v>0.66790609999999984</c:v>
                </c:pt>
                <c:pt idx="3796">
                  <c:v>0.66790609999999984</c:v>
                </c:pt>
                <c:pt idx="3797">
                  <c:v>0.66790609999999984</c:v>
                </c:pt>
                <c:pt idx="3798">
                  <c:v>0.66790609999999984</c:v>
                </c:pt>
                <c:pt idx="3799">
                  <c:v>0.66790609999999984</c:v>
                </c:pt>
                <c:pt idx="3800">
                  <c:v>0.66790609999999984</c:v>
                </c:pt>
                <c:pt idx="3801">
                  <c:v>0.66790609999999984</c:v>
                </c:pt>
                <c:pt idx="3802">
                  <c:v>0.66790609999999984</c:v>
                </c:pt>
                <c:pt idx="3803">
                  <c:v>0.66790609999999984</c:v>
                </c:pt>
                <c:pt idx="3804">
                  <c:v>0.66790609999999984</c:v>
                </c:pt>
                <c:pt idx="3805">
                  <c:v>0.66790609999999984</c:v>
                </c:pt>
                <c:pt idx="3806">
                  <c:v>0.66790609999999984</c:v>
                </c:pt>
                <c:pt idx="3807">
                  <c:v>0.66790609999999984</c:v>
                </c:pt>
                <c:pt idx="3808">
                  <c:v>0.66790609999999984</c:v>
                </c:pt>
                <c:pt idx="3809">
                  <c:v>0.66790609999999984</c:v>
                </c:pt>
                <c:pt idx="3810">
                  <c:v>0.66790609999999984</c:v>
                </c:pt>
                <c:pt idx="3811">
                  <c:v>0.66790609999999984</c:v>
                </c:pt>
                <c:pt idx="3812">
                  <c:v>0.66790609999999984</c:v>
                </c:pt>
                <c:pt idx="3813">
                  <c:v>0.66790609999999984</c:v>
                </c:pt>
                <c:pt idx="3814">
                  <c:v>0.66790609999999984</c:v>
                </c:pt>
                <c:pt idx="3815">
                  <c:v>0.66790609999999984</c:v>
                </c:pt>
                <c:pt idx="3816">
                  <c:v>0.66790609999999984</c:v>
                </c:pt>
                <c:pt idx="3817">
                  <c:v>0.66790609999999984</c:v>
                </c:pt>
                <c:pt idx="3818">
                  <c:v>0.66790609999999984</c:v>
                </c:pt>
                <c:pt idx="3819">
                  <c:v>0.66790609999999984</c:v>
                </c:pt>
                <c:pt idx="3820">
                  <c:v>0.66790609999999984</c:v>
                </c:pt>
                <c:pt idx="3821">
                  <c:v>0.66790609999999984</c:v>
                </c:pt>
                <c:pt idx="3822">
                  <c:v>0.66790609999999984</c:v>
                </c:pt>
                <c:pt idx="3823">
                  <c:v>0.66790609999999984</c:v>
                </c:pt>
                <c:pt idx="3824">
                  <c:v>0.66790609999999984</c:v>
                </c:pt>
                <c:pt idx="3825">
                  <c:v>0.66790609999999984</c:v>
                </c:pt>
                <c:pt idx="3826">
                  <c:v>0.66790609999999984</c:v>
                </c:pt>
                <c:pt idx="3827">
                  <c:v>0.66790609999999984</c:v>
                </c:pt>
                <c:pt idx="3828">
                  <c:v>0.66790609999999984</c:v>
                </c:pt>
                <c:pt idx="3829">
                  <c:v>0.66790609999999984</c:v>
                </c:pt>
                <c:pt idx="3830">
                  <c:v>0.66790609999999984</c:v>
                </c:pt>
                <c:pt idx="3831">
                  <c:v>0.66790609999999984</c:v>
                </c:pt>
                <c:pt idx="3832">
                  <c:v>0.66790609999999984</c:v>
                </c:pt>
                <c:pt idx="3833">
                  <c:v>0.66790609999999984</c:v>
                </c:pt>
                <c:pt idx="3834">
                  <c:v>0.66790609999999984</c:v>
                </c:pt>
                <c:pt idx="3835">
                  <c:v>0.66790609999999984</c:v>
                </c:pt>
                <c:pt idx="3836">
                  <c:v>0.66790609999999984</c:v>
                </c:pt>
                <c:pt idx="3837">
                  <c:v>0.66790609999999984</c:v>
                </c:pt>
                <c:pt idx="3838">
                  <c:v>0.66790609999999984</c:v>
                </c:pt>
                <c:pt idx="3839">
                  <c:v>0.66790609999999984</c:v>
                </c:pt>
                <c:pt idx="3840">
                  <c:v>0.66790609999999984</c:v>
                </c:pt>
                <c:pt idx="3841">
                  <c:v>0.66790609999999984</c:v>
                </c:pt>
                <c:pt idx="3842">
                  <c:v>0.66790609999999984</c:v>
                </c:pt>
                <c:pt idx="3843">
                  <c:v>0.66790609999999984</c:v>
                </c:pt>
                <c:pt idx="3844">
                  <c:v>0.66790609999999984</c:v>
                </c:pt>
                <c:pt idx="3845">
                  <c:v>0.66790609999999984</c:v>
                </c:pt>
                <c:pt idx="3846">
                  <c:v>0.66790609999999984</c:v>
                </c:pt>
                <c:pt idx="3847">
                  <c:v>0.66790609999999984</c:v>
                </c:pt>
                <c:pt idx="3848">
                  <c:v>0.66790609999999984</c:v>
                </c:pt>
                <c:pt idx="3849">
                  <c:v>0.66790609999999984</c:v>
                </c:pt>
                <c:pt idx="3850">
                  <c:v>0.66790609999999984</c:v>
                </c:pt>
                <c:pt idx="3851">
                  <c:v>0.66790609999999984</c:v>
                </c:pt>
                <c:pt idx="3852">
                  <c:v>0.66790609999999984</c:v>
                </c:pt>
                <c:pt idx="3853">
                  <c:v>0.66790609999999984</c:v>
                </c:pt>
                <c:pt idx="3854">
                  <c:v>0.66790609999999984</c:v>
                </c:pt>
                <c:pt idx="3855">
                  <c:v>0.66790609999999984</c:v>
                </c:pt>
                <c:pt idx="3856">
                  <c:v>0.66790609999999984</c:v>
                </c:pt>
                <c:pt idx="3857">
                  <c:v>0.66790609999999984</c:v>
                </c:pt>
                <c:pt idx="3858">
                  <c:v>0.66790609999999984</c:v>
                </c:pt>
                <c:pt idx="3859">
                  <c:v>0.66790609999999984</c:v>
                </c:pt>
                <c:pt idx="3860">
                  <c:v>0.66790609999999984</c:v>
                </c:pt>
                <c:pt idx="3861">
                  <c:v>0.66790609999999984</c:v>
                </c:pt>
                <c:pt idx="3862">
                  <c:v>0.66790609999999984</c:v>
                </c:pt>
                <c:pt idx="3863">
                  <c:v>0.66790609999999984</c:v>
                </c:pt>
                <c:pt idx="3864">
                  <c:v>0.66790609999999984</c:v>
                </c:pt>
                <c:pt idx="3865">
                  <c:v>0.66790609999999984</c:v>
                </c:pt>
                <c:pt idx="3866">
                  <c:v>0.66790609999999984</c:v>
                </c:pt>
                <c:pt idx="3867">
                  <c:v>0.66790609999999984</c:v>
                </c:pt>
                <c:pt idx="3868">
                  <c:v>0.66790609999999984</c:v>
                </c:pt>
                <c:pt idx="3869">
                  <c:v>0.66790609999999984</c:v>
                </c:pt>
                <c:pt idx="3870">
                  <c:v>0.66790609999999984</c:v>
                </c:pt>
                <c:pt idx="3871">
                  <c:v>0.66790609999999984</c:v>
                </c:pt>
                <c:pt idx="3872">
                  <c:v>0.66790609999999984</c:v>
                </c:pt>
                <c:pt idx="3873">
                  <c:v>0.66790609999999984</c:v>
                </c:pt>
                <c:pt idx="3874">
                  <c:v>0.66790609999999984</c:v>
                </c:pt>
                <c:pt idx="3875">
                  <c:v>0.66790609999999984</c:v>
                </c:pt>
                <c:pt idx="3876">
                  <c:v>0.66790609999999984</c:v>
                </c:pt>
                <c:pt idx="3877">
                  <c:v>0.66790609999999984</c:v>
                </c:pt>
                <c:pt idx="3878">
                  <c:v>0.66790609999999984</c:v>
                </c:pt>
                <c:pt idx="3879">
                  <c:v>0.66790609999999984</c:v>
                </c:pt>
                <c:pt idx="3880">
                  <c:v>0.66790609999999984</c:v>
                </c:pt>
                <c:pt idx="3881">
                  <c:v>0.66790609999999984</c:v>
                </c:pt>
                <c:pt idx="3882">
                  <c:v>0.66790609999999984</c:v>
                </c:pt>
                <c:pt idx="3883">
                  <c:v>0.66790609999999984</c:v>
                </c:pt>
                <c:pt idx="3884">
                  <c:v>0.66790609999999984</c:v>
                </c:pt>
                <c:pt idx="3885">
                  <c:v>0.66790609999999984</c:v>
                </c:pt>
                <c:pt idx="3886">
                  <c:v>0.66790609999999984</c:v>
                </c:pt>
                <c:pt idx="3887">
                  <c:v>0.66790609999999984</c:v>
                </c:pt>
                <c:pt idx="3888">
                  <c:v>0.66790609999999984</c:v>
                </c:pt>
                <c:pt idx="3889">
                  <c:v>0.66790609999999984</c:v>
                </c:pt>
                <c:pt idx="3890">
                  <c:v>0.66790609999999984</c:v>
                </c:pt>
                <c:pt idx="3891">
                  <c:v>0.66790609999999984</c:v>
                </c:pt>
                <c:pt idx="3892">
                  <c:v>0.66790609999999984</c:v>
                </c:pt>
                <c:pt idx="3893">
                  <c:v>0.66790609999999984</c:v>
                </c:pt>
                <c:pt idx="3894">
                  <c:v>0.66790609999999984</c:v>
                </c:pt>
                <c:pt idx="3895">
                  <c:v>0.66790609999999984</c:v>
                </c:pt>
                <c:pt idx="3896">
                  <c:v>0.66790609999999984</c:v>
                </c:pt>
                <c:pt idx="3897">
                  <c:v>0.66790609999999984</c:v>
                </c:pt>
                <c:pt idx="3898">
                  <c:v>0.66790609999999984</c:v>
                </c:pt>
                <c:pt idx="3899">
                  <c:v>0.66790609999999984</c:v>
                </c:pt>
                <c:pt idx="3900">
                  <c:v>0.66790609999999984</c:v>
                </c:pt>
                <c:pt idx="3901">
                  <c:v>0.66790609999999984</c:v>
                </c:pt>
                <c:pt idx="3902">
                  <c:v>0.66790609999999984</c:v>
                </c:pt>
                <c:pt idx="3903">
                  <c:v>0.66790609999999984</c:v>
                </c:pt>
                <c:pt idx="3904">
                  <c:v>0.66790609999999984</c:v>
                </c:pt>
                <c:pt idx="3905">
                  <c:v>0.66790609999999984</c:v>
                </c:pt>
                <c:pt idx="3906">
                  <c:v>0.66790609999999984</c:v>
                </c:pt>
                <c:pt idx="3907">
                  <c:v>0.66790609999999984</c:v>
                </c:pt>
                <c:pt idx="3908">
                  <c:v>0.66790609999999984</c:v>
                </c:pt>
                <c:pt idx="3909">
                  <c:v>0.66790609999999984</c:v>
                </c:pt>
                <c:pt idx="3910">
                  <c:v>0.66790609999999984</c:v>
                </c:pt>
                <c:pt idx="3911">
                  <c:v>0.66790609999999984</c:v>
                </c:pt>
                <c:pt idx="3912">
                  <c:v>0.66790609999999984</c:v>
                </c:pt>
                <c:pt idx="3913">
                  <c:v>0.66790609999999984</c:v>
                </c:pt>
                <c:pt idx="3914">
                  <c:v>0.66790609999999984</c:v>
                </c:pt>
                <c:pt idx="3915">
                  <c:v>0.66790609999999984</c:v>
                </c:pt>
                <c:pt idx="3916">
                  <c:v>0.66790609999999984</c:v>
                </c:pt>
                <c:pt idx="3917">
                  <c:v>0.66790609999999984</c:v>
                </c:pt>
                <c:pt idx="3918">
                  <c:v>0.66790609999999984</c:v>
                </c:pt>
                <c:pt idx="3919">
                  <c:v>0.66790609999999984</c:v>
                </c:pt>
                <c:pt idx="3920">
                  <c:v>0.66790609999999984</c:v>
                </c:pt>
                <c:pt idx="3921">
                  <c:v>0.66790609999999984</c:v>
                </c:pt>
                <c:pt idx="3922">
                  <c:v>0.66790609999999984</c:v>
                </c:pt>
                <c:pt idx="3923">
                  <c:v>0.66790609999999984</c:v>
                </c:pt>
                <c:pt idx="3924">
                  <c:v>0.66790609999999984</c:v>
                </c:pt>
                <c:pt idx="3925">
                  <c:v>0.66790609999999984</c:v>
                </c:pt>
                <c:pt idx="3926">
                  <c:v>0.66790609999999984</c:v>
                </c:pt>
                <c:pt idx="3927">
                  <c:v>0.66790609999999984</c:v>
                </c:pt>
                <c:pt idx="3928">
                  <c:v>0.66790609999999984</c:v>
                </c:pt>
                <c:pt idx="3929">
                  <c:v>0.66790609999999984</c:v>
                </c:pt>
                <c:pt idx="3930">
                  <c:v>0.66790609999999984</c:v>
                </c:pt>
                <c:pt idx="3931">
                  <c:v>0.66790609999999984</c:v>
                </c:pt>
                <c:pt idx="3932">
                  <c:v>0.66790609999999984</c:v>
                </c:pt>
                <c:pt idx="3933">
                  <c:v>0.66790609999999984</c:v>
                </c:pt>
                <c:pt idx="3934">
                  <c:v>0.66790609999999984</c:v>
                </c:pt>
                <c:pt idx="3935">
                  <c:v>0.66790609999999984</c:v>
                </c:pt>
                <c:pt idx="3936">
                  <c:v>0.66790609999999984</c:v>
                </c:pt>
                <c:pt idx="3937">
                  <c:v>0.66790609999999984</c:v>
                </c:pt>
                <c:pt idx="3938">
                  <c:v>0.66790609999999984</c:v>
                </c:pt>
                <c:pt idx="3939">
                  <c:v>0.66790609999999984</c:v>
                </c:pt>
                <c:pt idx="3940">
                  <c:v>0.66790609999999984</c:v>
                </c:pt>
                <c:pt idx="3941">
                  <c:v>0.66790609999999984</c:v>
                </c:pt>
                <c:pt idx="3942">
                  <c:v>0.66790609999999984</c:v>
                </c:pt>
                <c:pt idx="3943">
                  <c:v>0.66790609999999984</c:v>
                </c:pt>
                <c:pt idx="3944">
                  <c:v>0.66790609999999984</c:v>
                </c:pt>
                <c:pt idx="3945">
                  <c:v>0.66790609999999984</c:v>
                </c:pt>
                <c:pt idx="3946">
                  <c:v>0.66790609999999984</c:v>
                </c:pt>
                <c:pt idx="3947">
                  <c:v>0.66790609999999984</c:v>
                </c:pt>
                <c:pt idx="3948">
                  <c:v>0.66790609999999984</c:v>
                </c:pt>
                <c:pt idx="3949">
                  <c:v>0.66790609999999984</c:v>
                </c:pt>
                <c:pt idx="3950">
                  <c:v>0.66790609999999984</c:v>
                </c:pt>
                <c:pt idx="3951">
                  <c:v>0.66790609999999984</c:v>
                </c:pt>
                <c:pt idx="3952">
                  <c:v>0.66790609999999984</c:v>
                </c:pt>
                <c:pt idx="3953">
                  <c:v>0.66790609999999984</c:v>
                </c:pt>
                <c:pt idx="3954">
                  <c:v>0.66790609999999984</c:v>
                </c:pt>
                <c:pt idx="3955">
                  <c:v>0.66790609999999984</c:v>
                </c:pt>
                <c:pt idx="3956">
                  <c:v>0.66790609999999984</c:v>
                </c:pt>
                <c:pt idx="3957">
                  <c:v>0.66790609999999984</c:v>
                </c:pt>
                <c:pt idx="3958">
                  <c:v>0.66790609999999984</c:v>
                </c:pt>
                <c:pt idx="3959">
                  <c:v>0.66790609999999984</c:v>
                </c:pt>
                <c:pt idx="3960">
                  <c:v>0.66790609999999984</c:v>
                </c:pt>
                <c:pt idx="3961">
                  <c:v>0.66790609999999984</c:v>
                </c:pt>
                <c:pt idx="3962">
                  <c:v>0.66790609999999984</c:v>
                </c:pt>
                <c:pt idx="3963">
                  <c:v>0.66790609999999984</c:v>
                </c:pt>
                <c:pt idx="3964">
                  <c:v>0.66790609999999984</c:v>
                </c:pt>
                <c:pt idx="3965">
                  <c:v>0.66790609999999984</c:v>
                </c:pt>
                <c:pt idx="3966">
                  <c:v>0.66790609999999984</c:v>
                </c:pt>
                <c:pt idx="3967">
                  <c:v>0.66790609999999984</c:v>
                </c:pt>
                <c:pt idx="3968">
                  <c:v>0.66790609999999984</c:v>
                </c:pt>
                <c:pt idx="3969">
                  <c:v>0.66790609999999984</c:v>
                </c:pt>
                <c:pt idx="3970">
                  <c:v>0.66790609999999984</c:v>
                </c:pt>
                <c:pt idx="3971">
                  <c:v>0.66790609999999984</c:v>
                </c:pt>
                <c:pt idx="3972">
                  <c:v>0.66790609999999984</c:v>
                </c:pt>
                <c:pt idx="3973">
                  <c:v>0.66790609999999984</c:v>
                </c:pt>
                <c:pt idx="3974">
                  <c:v>0.66790609999999984</c:v>
                </c:pt>
                <c:pt idx="3975">
                  <c:v>0.66790609999999984</c:v>
                </c:pt>
                <c:pt idx="3976">
                  <c:v>0.66790609999999984</c:v>
                </c:pt>
                <c:pt idx="3977">
                  <c:v>0.66790609999999984</c:v>
                </c:pt>
                <c:pt idx="3978">
                  <c:v>0.66790609999999984</c:v>
                </c:pt>
                <c:pt idx="3979">
                  <c:v>0.66790609999999984</c:v>
                </c:pt>
                <c:pt idx="3980">
                  <c:v>0.66790609999999984</c:v>
                </c:pt>
                <c:pt idx="3981">
                  <c:v>0.66790609999999984</c:v>
                </c:pt>
                <c:pt idx="3982">
                  <c:v>0.66790609999999984</c:v>
                </c:pt>
                <c:pt idx="3983">
                  <c:v>0.66790609999999984</c:v>
                </c:pt>
                <c:pt idx="3984">
                  <c:v>0.66790609999999984</c:v>
                </c:pt>
                <c:pt idx="3985">
                  <c:v>0.66790609999999984</c:v>
                </c:pt>
                <c:pt idx="3986">
                  <c:v>0.66790609999999984</c:v>
                </c:pt>
                <c:pt idx="3987">
                  <c:v>0.66790609999999984</c:v>
                </c:pt>
                <c:pt idx="3988">
                  <c:v>0.66790609999999984</c:v>
                </c:pt>
                <c:pt idx="3989">
                  <c:v>0.66790609999999984</c:v>
                </c:pt>
                <c:pt idx="3990">
                  <c:v>0.66790609999999984</c:v>
                </c:pt>
                <c:pt idx="3991">
                  <c:v>0.66790609999999984</c:v>
                </c:pt>
                <c:pt idx="3992">
                  <c:v>0.66790609999999984</c:v>
                </c:pt>
                <c:pt idx="3993">
                  <c:v>0.66790609999999984</c:v>
                </c:pt>
                <c:pt idx="3994">
                  <c:v>0.66790609999999984</c:v>
                </c:pt>
                <c:pt idx="3995">
                  <c:v>0.66790609999999984</c:v>
                </c:pt>
                <c:pt idx="3996">
                  <c:v>0.66790609999999984</c:v>
                </c:pt>
                <c:pt idx="3997">
                  <c:v>0.66790609999999984</c:v>
                </c:pt>
                <c:pt idx="3998">
                  <c:v>0.66790609999999984</c:v>
                </c:pt>
                <c:pt idx="3999">
                  <c:v>0.66790609999999984</c:v>
                </c:pt>
                <c:pt idx="4000">
                  <c:v>0.66790609999999984</c:v>
                </c:pt>
                <c:pt idx="4001">
                  <c:v>0.66790609999999984</c:v>
                </c:pt>
                <c:pt idx="4002">
                  <c:v>0.66790609999999984</c:v>
                </c:pt>
                <c:pt idx="4003">
                  <c:v>0.66790609999999984</c:v>
                </c:pt>
                <c:pt idx="4004">
                  <c:v>0.66790609999999984</c:v>
                </c:pt>
                <c:pt idx="4005">
                  <c:v>0.66790609999999984</c:v>
                </c:pt>
                <c:pt idx="4006">
                  <c:v>0.66790609999999984</c:v>
                </c:pt>
                <c:pt idx="4007">
                  <c:v>0.66790609999999984</c:v>
                </c:pt>
                <c:pt idx="4008">
                  <c:v>0.66790609999999984</c:v>
                </c:pt>
                <c:pt idx="4009">
                  <c:v>0.66790609999999984</c:v>
                </c:pt>
                <c:pt idx="4010">
                  <c:v>0.66790609999999984</c:v>
                </c:pt>
                <c:pt idx="4011">
                  <c:v>0.66790609999999984</c:v>
                </c:pt>
                <c:pt idx="4012">
                  <c:v>0.66790609999999984</c:v>
                </c:pt>
                <c:pt idx="4013">
                  <c:v>0.66790609999999984</c:v>
                </c:pt>
                <c:pt idx="4014">
                  <c:v>0.66790609999999984</c:v>
                </c:pt>
                <c:pt idx="4015">
                  <c:v>0.66790609999999984</c:v>
                </c:pt>
                <c:pt idx="4016">
                  <c:v>0.65285967499999997</c:v>
                </c:pt>
                <c:pt idx="4017">
                  <c:v>0.59948270833333328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940-4D6B-AF4E-1AECC15CE38B}"/>
            </c:ext>
          </c:extLst>
        </c:ser>
        <c:ser>
          <c:idx val="1"/>
          <c:order val="1"/>
          <c:tx>
            <c:v>Post</c:v>
          </c:tx>
          <c:spPr>
            <a:ln w="19050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'FDCs from hourly'!$L$3:$L$4020</c:f>
              <c:numCache>
                <c:formatCode>0.000</c:formatCode>
                <c:ptCount val="4018"/>
                <c:pt idx="0">
                  <c:v>2.4881811395869619E-2</c:v>
                </c:pt>
                <c:pt idx="1">
                  <c:v>4.9763622791739237E-2</c:v>
                </c:pt>
                <c:pt idx="2">
                  <c:v>7.4645434187608856E-2</c:v>
                </c:pt>
                <c:pt idx="3">
                  <c:v>9.9527245583478474E-2</c:v>
                </c:pt>
                <c:pt idx="4">
                  <c:v>0.12440905697934811</c:v>
                </c:pt>
                <c:pt idx="5">
                  <c:v>0.14929086837521771</c:v>
                </c:pt>
                <c:pt idx="6">
                  <c:v>0.17417267977108733</c:v>
                </c:pt>
                <c:pt idx="7">
                  <c:v>0.19905449116695695</c:v>
                </c:pt>
                <c:pt idx="8">
                  <c:v>0.22393630256282659</c:v>
                </c:pt>
                <c:pt idx="9">
                  <c:v>0.24881811395869621</c:v>
                </c:pt>
                <c:pt idx="10">
                  <c:v>0.27369992535456578</c:v>
                </c:pt>
                <c:pt idx="11">
                  <c:v>0.29858173675043542</c:v>
                </c:pt>
                <c:pt idx="12">
                  <c:v>0.32346354814630507</c:v>
                </c:pt>
                <c:pt idx="13">
                  <c:v>0.34834535954217466</c:v>
                </c:pt>
                <c:pt idx="14">
                  <c:v>0.37322717093804431</c:v>
                </c:pt>
                <c:pt idx="15">
                  <c:v>0.3981089823339139</c:v>
                </c:pt>
                <c:pt idx="16">
                  <c:v>0.42299079372978354</c:v>
                </c:pt>
                <c:pt idx="17">
                  <c:v>0.44787260512565319</c:v>
                </c:pt>
                <c:pt idx="18">
                  <c:v>0.47275441652152278</c:v>
                </c:pt>
                <c:pt idx="19">
                  <c:v>0.49763622791739243</c:v>
                </c:pt>
                <c:pt idx="20">
                  <c:v>0.52251803931326202</c:v>
                </c:pt>
                <c:pt idx="21">
                  <c:v>0.54739985070913155</c:v>
                </c:pt>
                <c:pt idx="22">
                  <c:v>0.5722816621050012</c:v>
                </c:pt>
                <c:pt idx="23">
                  <c:v>0.59716347350087085</c:v>
                </c:pt>
                <c:pt idx="24">
                  <c:v>0.62204528489674049</c:v>
                </c:pt>
                <c:pt idx="25">
                  <c:v>0.64692709629261014</c:v>
                </c:pt>
                <c:pt idx="26">
                  <c:v>0.67180890768847967</c:v>
                </c:pt>
                <c:pt idx="27">
                  <c:v>0.69669071908434932</c:v>
                </c:pt>
                <c:pt idx="28">
                  <c:v>0.72157253048021897</c:v>
                </c:pt>
                <c:pt idx="29">
                  <c:v>0.74645434187608861</c:v>
                </c:pt>
                <c:pt idx="30">
                  <c:v>0.77133615327195826</c:v>
                </c:pt>
                <c:pt idx="31">
                  <c:v>0.79621796466782779</c:v>
                </c:pt>
                <c:pt idx="32">
                  <c:v>0.82109977606369744</c:v>
                </c:pt>
                <c:pt idx="33">
                  <c:v>0.84598158745956709</c:v>
                </c:pt>
                <c:pt idx="34">
                  <c:v>0.87086339885543673</c:v>
                </c:pt>
                <c:pt idx="35">
                  <c:v>0.89574521025130638</c:v>
                </c:pt>
                <c:pt idx="36">
                  <c:v>0.92062702164717591</c:v>
                </c:pt>
                <c:pt idx="37">
                  <c:v>0.94550883304304556</c:v>
                </c:pt>
                <c:pt idx="38">
                  <c:v>0.97039064443891521</c:v>
                </c:pt>
                <c:pt idx="39">
                  <c:v>0.99527245583478485</c:v>
                </c:pt>
                <c:pt idx="40">
                  <c:v>1.0201542672306545</c:v>
                </c:pt>
                <c:pt idx="41">
                  <c:v>1.045036078626524</c:v>
                </c:pt>
                <c:pt idx="42">
                  <c:v>1.0699178900223936</c:v>
                </c:pt>
                <c:pt idx="43">
                  <c:v>1.0947997014182631</c:v>
                </c:pt>
                <c:pt idx="44">
                  <c:v>1.1196815128141329</c:v>
                </c:pt>
                <c:pt idx="45">
                  <c:v>1.1445633242100024</c:v>
                </c:pt>
                <c:pt idx="46">
                  <c:v>1.1694451356058722</c:v>
                </c:pt>
                <c:pt idx="47">
                  <c:v>1.1943269470017417</c:v>
                </c:pt>
                <c:pt idx="48">
                  <c:v>1.2192087583976112</c:v>
                </c:pt>
                <c:pt idx="49">
                  <c:v>1.244090569793481</c:v>
                </c:pt>
                <c:pt idx="50">
                  <c:v>1.2689723811893505</c:v>
                </c:pt>
                <c:pt idx="51">
                  <c:v>1.2938541925852203</c:v>
                </c:pt>
                <c:pt idx="52">
                  <c:v>1.3187360039810898</c:v>
                </c:pt>
                <c:pt idx="53">
                  <c:v>1.3436178153769593</c:v>
                </c:pt>
                <c:pt idx="54">
                  <c:v>1.3684996267728291</c:v>
                </c:pt>
                <c:pt idx="55">
                  <c:v>1.3933814381686986</c:v>
                </c:pt>
                <c:pt idx="56">
                  <c:v>1.4182632495645684</c:v>
                </c:pt>
                <c:pt idx="57">
                  <c:v>1.4431450609604379</c:v>
                </c:pt>
                <c:pt idx="58">
                  <c:v>1.4680268723563075</c:v>
                </c:pt>
                <c:pt idx="59">
                  <c:v>1.4929086837521772</c:v>
                </c:pt>
                <c:pt idx="60">
                  <c:v>1.5177904951480468</c:v>
                </c:pt>
                <c:pt idx="61">
                  <c:v>1.5426723065439165</c:v>
                </c:pt>
                <c:pt idx="62">
                  <c:v>1.5675541179397858</c:v>
                </c:pt>
                <c:pt idx="63">
                  <c:v>1.5924359293356556</c:v>
                </c:pt>
                <c:pt idx="64">
                  <c:v>1.6173177407315251</c:v>
                </c:pt>
                <c:pt idx="65">
                  <c:v>1.6421995521273949</c:v>
                </c:pt>
                <c:pt idx="66">
                  <c:v>1.6670813635232644</c:v>
                </c:pt>
                <c:pt idx="67">
                  <c:v>1.6919631749191342</c:v>
                </c:pt>
                <c:pt idx="68">
                  <c:v>1.7168449863150037</c:v>
                </c:pt>
                <c:pt idx="69">
                  <c:v>1.7417267977108735</c:v>
                </c:pt>
                <c:pt idx="70">
                  <c:v>1.766608609106743</c:v>
                </c:pt>
                <c:pt idx="71">
                  <c:v>1.7914904205026128</c:v>
                </c:pt>
                <c:pt idx="72">
                  <c:v>1.8163722318984821</c:v>
                </c:pt>
                <c:pt idx="73">
                  <c:v>1.8412540432943518</c:v>
                </c:pt>
                <c:pt idx="74">
                  <c:v>1.8661358546902214</c:v>
                </c:pt>
                <c:pt idx="75">
                  <c:v>1.8910176660860911</c:v>
                </c:pt>
                <c:pt idx="76">
                  <c:v>1.9158994774819607</c:v>
                </c:pt>
                <c:pt idx="77">
                  <c:v>1.9407812888778304</c:v>
                </c:pt>
                <c:pt idx="78">
                  <c:v>1.9656631002736999</c:v>
                </c:pt>
                <c:pt idx="79">
                  <c:v>1.9905449116695697</c:v>
                </c:pt>
                <c:pt idx="80">
                  <c:v>2.0154267230654392</c:v>
                </c:pt>
                <c:pt idx="81">
                  <c:v>2.040308534461309</c:v>
                </c:pt>
                <c:pt idx="82">
                  <c:v>2.0651903458571783</c:v>
                </c:pt>
                <c:pt idx="83">
                  <c:v>2.0900721572530481</c:v>
                </c:pt>
                <c:pt idx="84">
                  <c:v>2.1149539686489178</c:v>
                </c:pt>
                <c:pt idx="85">
                  <c:v>2.1398357800447871</c:v>
                </c:pt>
                <c:pt idx="86">
                  <c:v>2.1647175914406569</c:v>
                </c:pt>
                <c:pt idx="87">
                  <c:v>2.1895994028365262</c:v>
                </c:pt>
                <c:pt idx="88">
                  <c:v>2.214481214232396</c:v>
                </c:pt>
                <c:pt idx="89">
                  <c:v>2.2393630256282657</c:v>
                </c:pt>
                <c:pt idx="90">
                  <c:v>2.2642448370241355</c:v>
                </c:pt>
                <c:pt idx="91">
                  <c:v>2.2891266484200048</c:v>
                </c:pt>
                <c:pt idx="92">
                  <c:v>2.3140084598158746</c:v>
                </c:pt>
                <c:pt idx="93">
                  <c:v>2.3388902712117443</c:v>
                </c:pt>
                <c:pt idx="94">
                  <c:v>2.3637720826076141</c:v>
                </c:pt>
                <c:pt idx="95">
                  <c:v>2.3886538940034834</c:v>
                </c:pt>
                <c:pt idx="96">
                  <c:v>2.4135357053993531</c:v>
                </c:pt>
                <c:pt idx="97">
                  <c:v>2.4384175167952225</c:v>
                </c:pt>
                <c:pt idx="98">
                  <c:v>2.4632993281910922</c:v>
                </c:pt>
                <c:pt idx="99">
                  <c:v>2.488181139586962</c:v>
                </c:pt>
                <c:pt idx="100">
                  <c:v>2.5130629509828317</c:v>
                </c:pt>
                <c:pt idx="101">
                  <c:v>2.537944762378701</c:v>
                </c:pt>
                <c:pt idx="102">
                  <c:v>2.5628265737745708</c:v>
                </c:pt>
                <c:pt idx="103">
                  <c:v>2.5877083851704406</c:v>
                </c:pt>
                <c:pt idx="104">
                  <c:v>2.6125901965663103</c:v>
                </c:pt>
                <c:pt idx="105">
                  <c:v>2.6374720079621796</c:v>
                </c:pt>
                <c:pt idx="106">
                  <c:v>2.6623538193580494</c:v>
                </c:pt>
                <c:pt idx="107">
                  <c:v>2.6872356307539187</c:v>
                </c:pt>
                <c:pt idx="108">
                  <c:v>2.7121174421497884</c:v>
                </c:pt>
                <c:pt idx="109">
                  <c:v>2.7369992535456582</c:v>
                </c:pt>
                <c:pt idx="110">
                  <c:v>2.761881064941528</c:v>
                </c:pt>
                <c:pt idx="111">
                  <c:v>2.7867628763373973</c:v>
                </c:pt>
                <c:pt idx="112">
                  <c:v>2.811644687733267</c:v>
                </c:pt>
                <c:pt idx="113">
                  <c:v>2.8365264991291368</c:v>
                </c:pt>
                <c:pt idx="114">
                  <c:v>2.8614083105250061</c:v>
                </c:pt>
                <c:pt idx="115">
                  <c:v>2.8862901219208759</c:v>
                </c:pt>
                <c:pt idx="116">
                  <c:v>2.9111719333167452</c:v>
                </c:pt>
                <c:pt idx="117">
                  <c:v>2.9360537447126149</c:v>
                </c:pt>
                <c:pt idx="118">
                  <c:v>2.9609355561084847</c:v>
                </c:pt>
                <c:pt idx="119">
                  <c:v>2.9858173675043544</c:v>
                </c:pt>
                <c:pt idx="120">
                  <c:v>3.0106991789002238</c:v>
                </c:pt>
                <c:pt idx="121">
                  <c:v>3.0355809902960935</c:v>
                </c:pt>
                <c:pt idx="122">
                  <c:v>3.0604628016919633</c:v>
                </c:pt>
                <c:pt idx="123">
                  <c:v>3.085344613087833</c:v>
                </c:pt>
                <c:pt idx="124">
                  <c:v>3.1102264244837023</c:v>
                </c:pt>
                <c:pt idx="125">
                  <c:v>3.1351082358795717</c:v>
                </c:pt>
                <c:pt idx="126">
                  <c:v>3.1599900472754419</c:v>
                </c:pt>
                <c:pt idx="127">
                  <c:v>3.1848718586713112</c:v>
                </c:pt>
                <c:pt idx="128">
                  <c:v>3.2097536700671809</c:v>
                </c:pt>
                <c:pt idx="129">
                  <c:v>3.2346354814630502</c:v>
                </c:pt>
                <c:pt idx="130">
                  <c:v>3.2595172928589204</c:v>
                </c:pt>
                <c:pt idx="131">
                  <c:v>3.2843991042547898</c:v>
                </c:pt>
                <c:pt idx="132">
                  <c:v>3.3092809156506595</c:v>
                </c:pt>
                <c:pt idx="133">
                  <c:v>3.3341627270465288</c:v>
                </c:pt>
                <c:pt idx="134">
                  <c:v>3.359044538442399</c:v>
                </c:pt>
                <c:pt idx="135">
                  <c:v>3.3839263498382683</c:v>
                </c:pt>
                <c:pt idx="136">
                  <c:v>3.4088081612341377</c:v>
                </c:pt>
                <c:pt idx="137">
                  <c:v>3.4336899726300074</c:v>
                </c:pt>
                <c:pt idx="138">
                  <c:v>3.4585717840258776</c:v>
                </c:pt>
                <c:pt idx="139">
                  <c:v>3.4834535954217469</c:v>
                </c:pt>
                <c:pt idx="140">
                  <c:v>3.5083354068176162</c:v>
                </c:pt>
                <c:pt idx="141">
                  <c:v>3.533217218213486</c:v>
                </c:pt>
                <c:pt idx="142">
                  <c:v>3.5580990296093553</c:v>
                </c:pt>
                <c:pt idx="143">
                  <c:v>3.5829808410052255</c:v>
                </c:pt>
                <c:pt idx="144">
                  <c:v>3.6078626524010948</c:v>
                </c:pt>
                <c:pt idx="145">
                  <c:v>3.6327444637969641</c:v>
                </c:pt>
                <c:pt idx="146">
                  <c:v>3.6576262751928339</c:v>
                </c:pt>
                <c:pt idx="147">
                  <c:v>3.6825080865887037</c:v>
                </c:pt>
                <c:pt idx="148">
                  <c:v>3.7073898979845734</c:v>
                </c:pt>
                <c:pt idx="149">
                  <c:v>3.7322717093804427</c:v>
                </c:pt>
                <c:pt idx="150">
                  <c:v>3.757153520776312</c:v>
                </c:pt>
                <c:pt idx="151">
                  <c:v>3.7820353321721822</c:v>
                </c:pt>
                <c:pt idx="152">
                  <c:v>3.806917143568052</c:v>
                </c:pt>
                <c:pt idx="153">
                  <c:v>3.8317989549639213</c:v>
                </c:pt>
                <c:pt idx="154">
                  <c:v>3.8566807663597906</c:v>
                </c:pt>
                <c:pt idx="155">
                  <c:v>3.8815625777556608</c:v>
                </c:pt>
                <c:pt idx="156">
                  <c:v>3.9064443891515301</c:v>
                </c:pt>
                <c:pt idx="157">
                  <c:v>3.9313262005473999</c:v>
                </c:pt>
                <c:pt idx="158">
                  <c:v>3.9562080119432692</c:v>
                </c:pt>
                <c:pt idx="159">
                  <c:v>3.9810898233391394</c:v>
                </c:pt>
                <c:pt idx="160">
                  <c:v>4.0059716347350092</c:v>
                </c:pt>
                <c:pt idx="161">
                  <c:v>4.0308534461308785</c:v>
                </c:pt>
                <c:pt idx="162">
                  <c:v>4.0557352575267478</c:v>
                </c:pt>
                <c:pt idx="163">
                  <c:v>4.080617068922618</c:v>
                </c:pt>
                <c:pt idx="164">
                  <c:v>4.1054988803184873</c:v>
                </c:pt>
                <c:pt idx="165">
                  <c:v>4.1303806917143566</c:v>
                </c:pt>
                <c:pt idx="166">
                  <c:v>4.1552625031102259</c:v>
                </c:pt>
                <c:pt idx="167">
                  <c:v>4.1801443145060961</c:v>
                </c:pt>
                <c:pt idx="168">
                  <c:v>4.2050261259019655</c:v>
                </c:pt>
                <c:pt idx="169">
                  <c:v>4.2299079372978357</c:v>
                </c:pt>
                <c:pt idx="170">
                  <c:v>4.254789748693705</c:v>
                </c:pt>
                <c:pt idx="171">
                  <c:v>4.2796715600895743</c:v>
                </c:pt>
                <c:pt idx="172">
                  <c:v>4.3045533714854445</c:v>
                </c:pt>
                <c:pt idx="173">
                  <c:v>4.3294351828813138</c:v>
                </c:pt>
                <c:pt idx="174">
                  <c:v>4.3543169942771831</c:v>
                </c:pt>
                <c:pt idx="175">
                  <c:v>4.3791988056730524</c:v>
                </c:pt>
                <c:pt idx="176">
                  <c:v>4.4040806170689226</c:v>
                </c:pt>
                <c:pt idx="177">
                  <c:v>4.4289624284647919</c:v>
                </c:pt>
                <c:pt idx="178">
                  <c:v>4.4538442398606621</c:v>
                </c:pt>
                <c:pt idx="179">
                  <c:v>4.4787260512565314</c:v>
                </c:pt>
                <c:pt idx="180">
                  <c:v>4.5036078626524016</c:v>
                </c:pt>
                <c:pt idx="181">
                  <c:v>4.528489674048271</c:v>
                </c:pt>
                <c:pt idx="182">
                  <c:v>4.5533714854441403</c:v>
                </c:pt>
                <c:pt idx="183">
                  <c:v>4.5782532968400096</c:v>
                </c:pt>
                <c:pt idx="184">
                  <c:v>4.6031351082358798</c:v>
                </c:pt>
                <c:pt idx="185">
                  <c:v>4.6280169196317491</c:v>
                </c:pt>
                <c:pt idx="186">
                  <c:v>4.6528987310276184</c:v>
                </c:pt>
                <c:pt idx="187">
                  <c:v>4.6777805424234886</c:v>
                </c:pt>
                <c:pt idx="188">
                  <c:v>4.7026623538193579</c:v>
                </c:pt>
                <c:pt idx="189">
                  <c:v>4.7275441652152281</c:v>
                </c:pt>
                <c:pt idx="190">
                  <c:v>4.7524259766110974</c:v>
                </c:pt>
                <c:pt idx="191">
                  <c:v>4.7773077880069668</c:v>
                </c:pt>
                <c:pt idx="192">
                  <c:v>4.802189599402837</c:v>
                </c:pt>
                <c:pt idx="193">
                  <c:v>4.8270714107987063</c:v>
                </c:pt>
                <c:pt idx="194">
                  <c:v>4.8519532221945756</c:v>
                </c:pt>
                <c:pt idx="195">
                  <c:v>4.8768350335904449</c:v>
                </c:pt>
                <c:pt idx="196">
                  <c:v>4.9017168449863142</c:v>
                </c:pt>
                <c:pt idx="197">
                  <c:v>4.9265986563821844</c:v>
                </c:pt>
                <c:pt idx="198">
                  <c:v>4.9514804677780546</c:v>
                </c:pt>
                <c:pt idx="199">
                  <c:v>4.9763622791739239</c:v>
                </c:pt>
                <c:pt idx="200">
                  <c:v>5.0012440905697932</c:v>
                </c:pt>
                <c:pt idx="201">
                  <c:v>5.0261259019656634</c:v>
                </c:pt>
                <c:pt idx="202">
                  <c:v>5.0510077133615328</c:v>
                </c:pt>
                <c:pt idx="203">
                  <c:v>5.0758895247574021</c:v>
                </c:pt>
                <c:pt idx="204">
                  <c:v>5.1007713361532714</c:v>
                </c:pt>
                <c:pt idx="205">
                  <c:v>5.1256531475491416</c:v>
                </c:pt>
                <c:pt idx="206">
                  <c:v>5.1505349589450109</c:v>
                </c:pt>
                <c:pt idx="207">
                  <c:v>5.1754167703408811</c:v>
                </c:pt>
                <c:pt idx="208">
                  <c:v>5.2002985817367504</c:v>
                </c:pt>
                <c:pt idx="209">
                  <c:v>5.2251803931326206</c:v>
                </c:pt>
                <c:pt idx="210">
                  <c:v>5.2500622045284899</c:v>
                </c:pt>
                <c:pt idx="211">
                  <c:v>5.2749440159243592</c:v>
                </c:pt>
                <c:pt idx="212">
                  <c:v>5.2998258273202286</c:v>
                </c:pt>
                <c:pt idx="213">
                  <c:v>5.3247076387160988</c:v>
                </c:pt>
                <c:pt idx="214">
                  <c:v>5.3495894501119681</c:v>
                </c:pt>
                <c:pt idx="215">
                  <c:v>5.3744712615078374</c:v>
                </c:pt>
                <c:pt idx="216">
                  <c:v>5.3993530729037076</c:v>
                </c:pt>
                <c:pt idx="217">
                  <c:v>5.4242348842995769</c:v>
                </c:pt>
                <c:pt idx="218">
                  <c:v>5.4491166956954471</c:v>
                </c:pt>
                <c:pt idx="219">
                  <c:v>5.4739985070913164</c:v>
                </c:pt>
                <c:pt idx="220">
                  <c:v>5.4988803184871857</c:v>
                </c:pt>
                <c:pt idx="221">
                  <c:v>5.5237621298830559</c:v>
                </c:pt>
                <c:pt idx="222">
                  <c:v>5.5486439412789252</c:v>
                </c:pt>
                <c:pt idx="223">
                  <c:v>5.5735257526747946</c:v>
                </c:pt>
                <c:pt idx="224">
                  <c:v>5.5984075640706639</c:v>
                </c:pt>
                <c:pt idx="225">
                  <c:v>5.6232893754665341</c:v>
                </c:pt>
                <c:pt idx="226">
                  <c:v>5.6481711868624034</c:v>
                </c:pt>
                <c:pt idx="227">
                  <c:v>5.6730529982582736</c:v>
                </c:pt>
                <c:pt idx="228">
                  <c:v>5.6979348096541429</c:v>
                </c:pt>
                <c:pt idx="229">
                  <c:v>5.7228166210500122</c:v>
                </c:pt>
                <c:pt idx="230">
                  <c:v>5.7476984324458824</c:v>
                </c:pt>
                <c:pt idx="231">
                  <c:v>5.7725802438417517</c:v>
                </c:pt>
                <c:pt idx="232">
                  <c:v>5.797462055237621</c:v>
                </c:pt>
                <c:pt idx="233">
                  <c:v>5.8223438666334904</c:v>
                </c:pt>
                <c:pt idx="234">
                  <c:v>5.8472256780293606</c:v>
                </c:pt>
                <c:pt idx="235">
                  <c:v>5.8721074894252299</c:v>
                </c:pt>
                <c:pt idx="236">
                  <c:v>5.8969893008211001</c:v>
                </c:pt>
                <c:pt idx="237">
                  <c:v>5.9218711122169694</c:v>
                </c:pt>
                <c:pt idx="238">
                  <c:v>5.9467529236128396</c:v>
                </c:pt>
                <c:pt idx="239">
                  <c:v>5.9716347350087089</c:v>
                </c:pt>
                <c:pt idx="240">
                  <c:v>5.9965165464045782</c:v>
                </c:pt>
                <c:pt idx="241">
                  <c:v>6.0213983578004475</c:v>
                </c:pt>
                <c:pt idx="242">
                  <c:v>6.0462801691963177</c:v>
                </c:pt>
                <c:pt idx="243">
                  <c:v>6.071161980592187</c:v>
                </c:pt>
                <c:pt idx="244">
                  <c:v>6.0960437919880563</c:v>
                </c:pt>
                <c:pt idx="245">
                  <c:v>6.1209256033839265</c:v>
                </c:pt>
                <c:pt idx="246">
                  <c:v>6.1458074147797959</c:v>
                </c:pt>
                <c:pt idx="247">
                  <c:v>6.1706892261756661</c:v>
                </c:pt>
                <c:pt idx="248">
                  <c:v>6.1955710375715354</c:v>
                </c:pt>
                <c:pt idx="249">
                  <c:v>6.2204528489674047</c:v>
                </c:pt>
                <c:pt idx="250">
                  <c:v>6.2453346603632749</c:v>
                </c:pt>
                <c:pt idx="251">
                  <c:v>6.2702164717591433</c:v>
                </c:pt>
                <c:pt idx="252">
                  <c:v>6.2950982831550135</c:v>
                </c:pt>
                <c:pt idx="253">
                  <c:v>6.3199800945508837</c:v>
                </c:pt>
                <c:pt idx="254">
                  <c:v>6.3448619059467521</c:v>
                </c:pt>
                <c:pt idx="255">
                  <c:v>6.3697437173426223</c:v>
                </c:pt>
                <c:pt idx="256">
                  <c:v>6.3946255287384917</c:v>
                </c:pt>
                <c:pt idx="257">
                  <c:v>6.4195073401343619</c:v>
                </c:pt>
                <c:pt idx="258">
                  <c:v>6.4443891515302321</c:v>
                </c:pt>
                <c:pt idx="259">
                  <c:v>6.4692709629261005</c:v>
                </c:pt>
                <c:pt idx="260">
                  <c:v>6.4941527743219707</c:v>
                </c:pt>
                <c:pt idx="261">
                  <c:v>6.5190345857178409</c:v>
                </c:pt>
                <c:pt idx="262">
                  <c:v>6.5439163971137093</c:v>
                </c:pt>
                <c:pt idx="263">
                  <c:v>6.5687982085095795</c:v>
                </c:pt>
                <c:pt idx="264">
                  <c:v>6.5936800199054488</c:v>
                </c:pt>
                <c:pt idx="265">
                  <c:v>6.618561831301319</c:v>
                </c:pt>
                <c:pt idx="266">
                  <c:v>6.6434436426971892</c:v>
                </c:pt>
                <c:pt idx="267">
                  <c:v>6.6683254540930577</c:v>
                </c:pt>
                <c:pt idx="268">
                  <c:v>6.6932072654889279</c:v>
                </c:pt>
                <c:pt idx="269">
                  <c:v>6.7180890768847981</c:v>
                </c:pt>
                <c:pt idx="270">
                  <c:v>6.7429708882806665</c:v>
                </c:pt>
                <c:pt idx="271">
                  <c:v>6.7678526996765367</c:v>
                </c:pt>
                <c:pt idx="272">
                  <c:v>6.7927345110724051</c:v>
                </c:pt>
                <c:pt idx="273">
                  <c:v>6.8176163224682753</c:v>
                </c:pt>
                <c:pt idx="274">
                  <c:v>6.8424981338641455</c:v>
                </c:pt>
                <c:pt idx="275">
                  <c:v>6.8673799452600148</c:v>
                </c:pt>
                <c:pt idx="276">
                  <c:v>6.892261756655885</c:v>
                </c:pt>
                <c:pt idx="277">
                  <c:v>6.9171435680517552</c:v>
                </c:pt>
                <c:pt idx="278">
                  <c:v>6.9420253794476237</c:v>
                </c:pt>
                <c:pt idx="279">
                  <c:v>6.9669071908434939</c:v>
                </c:pt>
                <c:pt idx="280">
                  <c:v>6.9917890022393623</c:v>
                </c:pt>
                <c:pt idx="281">
                  <c:v>7.0166708136352325</c:v>
                </c:pt>
                <c:pt idx="282">
                  <c:v>7.0415526250311027</c:v>
                </c:pt>
                <c:pt idx="283">
                  <c:v>7.066434436426972</c:v>
                </c:pt>
                <c:pt idx="284">
                  <c:v>7.0913162478228413</c:v>
                </c:pt>
                <c:pt idx="285">
                  <c:v>7.1161980592187106</c:v>
                </c:pt>
                <c:pt idx="286">
                  <c:v>7.1410798706145808</c:v>
                </c:pt>
                <c:pt idx="287">
                  <c:v>7.165961682010451</c:v>
                </c:pt>
                <c:pt idx="288">
                  <c:v>7.1908434934063195</c:v>
                </c:pt>
                <c:pt idx="289">
                  <c:v>7.2157253048021897</c:v>
                </c:pt>
                <c:pt idx="290">
                  <c:v>7.2406071161980599</c:v>
                </c:pt>
                <c:pt idx="291">
                  <c:v>7.2654889275939283</c:v>
                </c:pt>
                <c:pt idx="292">
                  <c:v>7.2903707389897985</c:v>
                </c:pt>
                <c:pt idx="293">
                  <c:v>7.3152525503856678</c:v>
                </c:pt>
                <c:pt idx="294">
                  <c:v>7.340134361781538</c:v>
                </c:pt>
                <c:pt idx="295">
                  <c:v>7.3650161731774073</c:v>
                </c:pt>
                <c:pt idx="296">
                  <c:v>7.3898979845732766</c:v>
                </c:pt>
                <c:pt idx="297">
                  <c:v>7.4147797959691468</c:v>
                </c:pt>
                <c:pt idx="298">
                  <c:v>7.439661607365017</c:v>
                </c:pt>
                <c:pt idx="299">
                  <c:v>7.4645434187608855</c:v>
                </c:pt>
                <c:pt idx="300">
                  <c:v>7.4894252301567557</c:v>
                </c:pt>
                <c:pt idx="301">
                  <c:v>7.5143070415526241</c:v>
                </c:pt>
                <c:pt idx="302">
                  <c:v>7.5391888529484943</c:v>
                </c:pt>
                <c:pt idx="303">
                  <c:v>7.5640706643443645</c:v>
                </c:pt>
                <c:pt idx="304">
                  <c:v>7.5889524757402338</c:v>
                </c:pt>
                <c:pt idx="305">
                  <c:v>7.613834287136104</c:v>
                </c:pt>
                <c:pt idx="306">
                  <c:v>7.6387160985319742</c:v>
                </c:pt>
                <c:pt idx="307">
                  <c:v>7.6635979099278426</c:v>
                </c:pt>
                <c:pt idx="308">
                  <c:v>7.6884797213237128</c:v>
                </c:pt>
                <c:pt idx="309">
                  <c:v>7.7133615327195812</c:v>
                </c:pt>
                <c:pt idx="310">
                  <c:v>7.7382433441154514</c:v>
                </c:pt>
                <c:pt idx="311">
                  <c:v>7.7631251555113217</c:v>
                </c:pt>
                <c:pt idx="312">
                  <c:v>7.7880069669071901</c:v>
                </c:pt>
                <c:pt idx="313">
                  <c:v>7.8128887783030603</c:v>
                </c:pt>
                <c:pt idx="314">
                  <c:v>7.8377705896989296</c:v>
                </c:pt>
                <c:pt idx="315">
                  <c:v>7.8626524010947998</c:v>
                </c:pt>
                <c:pt idx="316">
                  <c:v>7.88753421249067</c:v>
                </c:pt>
                <c:pt idx="317">
                  <c:v>7.9124160238865384</c:v>
                </c:pt>
                <c:pt idx="318">
                  <c:v>7.9372978352824086</c:v>
                </c:pt>
                <c:pt idx="319">
                  <c:v>7.9621796466782788</c:v>
                </c:pt>
                <c:pt idx="320">
                  <c:v>7.9870614580741472</c:v>
                </c:pt>
                <c:pt idx="321">
                  <c:v>8.0119432694700183</c:v>
                </c:pt>
                <c:pt idx="322">
                  <c:v>8.0368250808658868</c:v>
                </c:pt>
                <c:pt idx="323">
                  <c:v>8.061706892261757</c:v>
                </c:pt>
                <c:pt idx="324">
                  <c:v>8.0865887036576272</c:v>
                </c:pt>
                <c:pt idx="325">
                  <c:v>8.1114705150534956</c:v>
                </c:pt>
                <c:pt idx="326">
                  <c:v>8.1363523264493658</c:v>
                </c:pt>
                <c:pt idx="327">
                  <c:v>8.161234137845236</c:v>
                </c:pt>
                <c:pt idx="328">
                  <c:v>8.1861159492411044</c:v>
                </c:pt>
                <c:pt idx="329">
                  <c:v>8.2109977606369746</c:v>
                </c:pt>
                <c:pt idx="330">
                  <c:v>8.235879572032843</c:v>
                </c:pt>
                <c:pt idx="331">
                  <c:v>8.2607613834287132</c:v>
                </c:pt>
                <c:pt idx="332">
                  <c:v>8.2856431948245834</c:v>
                </c:pt>
                <c:pt idx="333">
                  <c:v>8.3105250062204519</c:v>
                </c:pt>
                <c:pt idx="334">
                  <c:v>8.3354068176163221</c:v>
                </c:pt>
                <c:pt idx="335">
                  <c:v>8.3602886290121923</c:v>
                </c:pt>
                <c:pt idx="336">
                  <c:v>8.3851704404080607</c:v>
                </c:pt>
                <c:pt idx="337">
                  <c:v>8.4100522518039309</c:v>
                </c:pt>
                <c:pt idx="338">
                  <c:v>8.4349340631998011</c:v>
                </c:pt>
                <c:pt idx="339">
                  <c:v>8.4598158745956713</c:v>
                </c:pt>
                <c:pt idx="340">
                  <c:v>8.4846976859915415</c:v>
                </c:pt>
                <c:pt idx="341">
                  <c:v>8.5095794973874099</c:v>
                </c:pt>
                <c:pt idx="342">
                  <c:v>8.5344613087832801</c:v>
                </c:pt>
                <c:pt idx="343">
                  <c:v>8.5593431201791486</c:v>
                </c:pt>
                <c:pt idx="344">
                  <c:v>8.5842249315750188</c:v>
                </c:pt>
                <c:pt idx="345">
                  <c:v>8.609106742970889</c:v>
                </c:pt>
                <c:pt idx="346">
                  <c:v>8.6339885543667574</c:v>
                </c:pt>
                <c:pt idx="347">
                  <c:v>8.6588703657626276</c:v>
                </c:pt>
                <c:pt idx="348">
                  <c:v>8.6837521771584978</c:v>
                </c:pt>
                <c:pt idx="349">
                  <c:v>8.7086339885543662</c:v>
                </c:pt>
                <c:pt idx="350">
                  <c:v>8.7335157999502364</c:v>
                </c:pt>
                <c:pt idx="351">
                  <c:v>8.7583976113461048</c:v>
                </c:pt>
                <c:pt idx="352">
                  <c:v>8.783279422741975</c:v>
                </c:pt>
                <c:pt idx="353">
                  <c:v>8.8081612341378452</c:v>
                </c:pt>
                <c:pt idx="354">
                  <c:v>8.8330430455337137</c:v>
                </c:pt>
                <c:pt idx="355">
                  <c:v>8.8579248569295839</c:v>
                </c:pt>
                <c:pt idx="356">
                  <c:v>8.8828066683254541</c:v>
                </c:pt>
                <c:pt idx="357">
                  <c:v>8.9076884797213243</c:v>
                </c:pt>
                <c:pt idx="358">
                  <c:v>8.9325702911171945</c:v>
                </c:pt>
                <c:pt idx="359">
                  <c:v>8.9574521025130629</c:v>
                </c:pt>
                <c:pt idx="360">
                  <c:v>8.9823339139089331</c:v>
                </c:pt>
                <c:pt idx="361">
                  <c:v>9.0072157253048033</c:v>
                </c:pt>
                <c:pt idx="362">
                  <c:v>9.0320975367006717</c:v>
                </c:pt>
                <c:pt idx="363">
                  <c:v>9.0569793480965419</c:v>
                </c:pt>
                <c:pt idx="364">
                  <c:v>9.0818611594924121</c:v>
                </c:pt>
                <c:pt idx="365">
                  <c:v>9.1067429708882806</c:v>
                </c:pt>
                <c:pt idx="366">
                  <c:v>9.1316247822841508</c:v>
                </c:pt>
                <c:pt idx="367">
                  <c:v>9.1565065936800192</c:v>
                </c:pt>
                <c:pt idx="368">
                  <c:v>9.1813884050758894</c:v>
                </c:pt>
                <c:pt idx="369">
                  <c:v>9.2062702164717596</c:v>
                </c:pt>
                <c:pt idx="370">
                  <c:v>9.231152027867628</c:v>
                </c:pt>
                <c:pt idx="371">
                  <c:v>9.2560338392634982</c:v>
                </c:pt>
                <c:pt idx="372">
                  <c:v>9.2809156506593666</c:v>
                </c:pt>
                <c:pt idx="373">
                  <c:v>9.3057974620552368</c:v>
                </c:pt>
                <c:pt idx="374">
                  <c:v>9.330679273451107</c:v>
                </c:pt>
                <c:pt idx="375">
                  <c:v>9.3555610848469772</c:v>
                </c:pt>
                <c:pt idx="376">
                  <c:v>9.3804428962428474</c:v>
                </c:pt>
                <c:pt idx="377">
                  <c:v>9.4053247076387159</c:v>
                </c:pt>
                <c:pt idx="378">
                  <c:v>9.4302065190345861</c:v>
                </c:pt>
                <c:pt idx="379">
                  <c:v>9.4550883304304563</c:v>
                </c:pt>
                <c:pt idx="380">
                  <c:v>9.4799701418263247</c:v>
                </c:pt>
                <c:pt idx="381">
                  <c:v>9.5048519532221949</c:v>
                </c:pt>
                <c:pt idx="382">
                  <c:v>9.5297337646180651</c:v>
                </c:pt>
                <c:pt idx="383">
                  <c:v>9.5546155760139335</c:v>
                </c:pt>
                <c:pt idx="384">
                  <c:v>9.5794973874098037</c:v>
                </c:pt>
                <c:pt idx="385">
                  <c:v>9.6043791988056739</c:v>
                </c:pt>
                <c:pt idx="386">
                  <c:v>9.6292610102015423</c:v>
                </c:pt>
                <c:pt idx="387">
                  <c:v>9.6541428215974125</c:v>
                </c:pt>
                <c:pt idx="388">
                  <c:v>9.679024632993281</c:v>
                </c:pt>
                <c:pt idx="389">
                  <c:v>9.7039064443891512</c:v>
                </c:pt>
                <c:pt idx="390">
                  <c:v>9.7287882557850214</c:v>
                </c:pt>
                <c:pt idx="391">
                  <c:v>9.7536700671808898</c:v>
                </c:pt>
                <c:pt idx="392">
                  <c:v>9.77855187857676</c:v>
                </c:pt>
                <c:pt idx="393">
                  <c:v>9.8034336899726284</c:v>
                </c:pt>
                <c:pt idx="394">
                  <c:v>9.8283155013684986</c:v>
                </c:pt>
                <c:pt idx="395">
                  <c:v>9.8531973127643688</c:v>
                </c:pt>
                <c:pt idx="396">
                  <c:v>9.878079124160239</c:v>
                </c:pt>
                <c:pt idx="397">
                  <c:v>9.9029609355561092</c:v>
                </c:pt>
                <c:pt idx="398">
                  <c:v>9.9278427469519794</c:v>
                </c:pt>
                <c:pt idx="399">
                  <c:v>9.9527245583478479</c:v>
                </c:pt>
                <c:pt idx="400">
                  <c:v>9.9776063697437181</c:v>
                </c:pt>
                <c:pt idx="401">
                  <c:v>10.002488181139586</c:v>
                </c:pt>
                <c:pt idx="402">
                  <c:v>10.027369992535457</c:v>
                </c:pt>
                <c:pt idx="403">
                  <c:v>10.052251803931327</c:v>
                </c:pt>
                <c:pt idx="404">
                  <c:v>10.077133615327195</c:v>
                </c:pt>
                <c:pt idx="405">
                  <c:v>10.102015426723066</c:v>
                </c:pt>
                <c:pt idx="406">
                  <c:v>10.126897238118936</c:v>
                </c:pt>
                <c:pt idx="407">
                  <c:v>10.151779049514804</c:v>
                </c:pt>
                <c:pt idx="408">
                  <c:v>10.176660860910674</c:v>
                </c:pt>
                <c:pt idx="409">
                  <c:v>10.201542672306543</c:v>
                </c:pt>
                <c:pt idx="410">
                  <c:v>10.226424483702413</c:v>
                </c:pt>
                <c:pt idx="411">
                  <c:v>10.251306295098283</c:v>
                </c:pt>
                <c:pt idx="412">
                  <c:v>10.276188106494152</c:v>
                </c:pt>
                <c:pt idx="413">
                  <c:v>10.301069917890022</c:v>
                </c:pt>
                <c:pt idx="414">
                  <c:v>10.325951729285892</c:v>
                </c:pt>
                <c:pt idx="415">
                  <c:v>10.350833540681762</c:v>
                </c:pt>
                <c:pt idx="416">
                  <c:v>10.375715352077632</c:v>
                </c:pt>
                <c:pt idx="417">
                  <c:v>10.400597163473501</c:v>
                </c:pt>
                <c:pt idx="418">
                  <c:v>10.425478974869371</c:v>
                </c:pt>
                <c:pt idx="419">
                  <c:v>10.450360786265241</c:v>
                </c:pt>
                <c:pt idx="420">
                  <c:v>10.47524259766111</c:v>
                </c:pt>
                <c:pt idx="421">
                  <c:v>10.50012440905698</c:v>
                </c:pt>
                <c:pt idx="422">
                  <c:v>10.525006220452848</c:v>
                </c:pt>
                <c:pt idx="423">
                  <c:v>10.549888031848718</c:v>
                </c:pt>
                <c:pt idx="424">
                  <c:v>10.574769843244589</c:v>
                </c:pt>
                <c:pt idx="425">
                  <c:v>10.599651654640457</c:v>
                </c:pt>
                <c:pt idx="426">
                  <c:v>10.624533466036327</c:v>
                </c:pt>
                <c:pt idx="427">
                  <c:v>10.649415277432198</c:v>
                </c:pt>
                <c:pt idx="428">
                  <c:v>10.674297088828066</c:v>
                </c:pt>
                <c:pt idx="429">
                  <c:v>10.699178900223936</c:v>
                </c:pt>
                <c:pt idx="430">
                  <c:v>10.724060711619805</c:v>
                </c:pt>
                <c:pt idx="431">
                  <c:v>10.748942523015675</c:v>
                </c:pt>
                <c:pt idx="432">
                  <c:v>10.773824334411545</c:v>
                </c:pt>
                <c:pt idx="433">
                  <c:v>10.798706145807415</c:v>
                </c:pt>
                <c:pt idx="434">
                  <c:v>10.823587957203284</c:v>
                </c:pt>
                <c:pt idx="435">
                  <c:v>10.848469768599154</c:v>
                </c:pt>
                <c:pt idx="436">
                  <c:v>10.873351579995024</c:v>
                </c:pt>
                <c:pt idx="437">
                  <c:v>10.898233391390894</c:v>
                </c:pt>
                <c:pt idx="438">
                  <c:v>10.923115202786763</c:v>
                </c:pt>
                <c:pt idx="439">
                  <c:v>10.947997014182633</c:v>
                </c:pt>
                <c:pt idx="440">
                  <c:v>10.972878825578503</c:v>
                </c:pt>
                <c:pt idx="441">
                  <c:v>10.997760636974371</c:v>
                </c:pt>
                <c:pt idx="442">
                  <c:v>11.022642448370242</c:v>
                </c:pt>
                <c:pt idx="443">
                  <c:v>11.047524259766112</c:v>
                </c:pt>
                <c:pt idx="444">
                  <c:v>11.07240607116198</c:v>
                </c:pt>
                <c:pt idx="445">
                  <c:v>11.09728788255785</c:v>
                </c:pt>
                <c:pt idx="446">
                  <c:v>11.122169693953719</c:v>
                </c:pt>
                <c:pt idx="447">
                  <c:v>11.147051505349589</c:v>
                </c:pt>
                <c:pt idx="448">
                  <c:v>11.171933316745459</c:v>
                </c:pt>
                <c:pt idx="449">
                  <c:v>11.196815128141328</c:v>
                </c:pt>
                <c:pt idx="450">
                  <c:v>11.221696939537198</c:v>
                </c:pt>
                <c:pt idx="451">
                  <c:v>11.246578750933068</c:v>
                </c:pt>
                <c:pt idx="452">
                  <c:v>11.271460562328937</c:v>
                </c:pt>
                <c:pt idx="453">
                  <c:v>11.296342373724807</c:v>
                </c:pt>
                <c:pt idx="454">
                  <c:v>11.321224185120677</c:v>
                </c:pt>
                <c:pt idx="455">
                  <c:v>11.346105996516547</c:v>
                </c:pt>
                <c:pt idx="456">
                  <c:v>11.370987807912417</c:v>
                </c:pt>
                <c:pt idx="457">
                  <c:v>11.395869619308286</c:v>
                </c:pt>
                <c:pt idx="458">
                  <c:v>11.420751430704156</c:v>
                </c:pt>
                <c:pt idx="459">
                  <c:v>11.445633242100024</c:v>
                </c:pt>
                <c:pt idx="460">
                  <c:v>11.470515053495895</c:v>
                </c:pt>
                <c:pt idx="461">
                  <c:v>11.495396864891765</c:v>
                </c:pt>
                <c:pt idx="462">
                  <c:v>11.520278676287633</c:v>
                </c:pt>
                <c:pt idx="463">
                  <c:v>11.545160487683503</c:v>
                </c:pt>
                <c:pt idx="464">
                  <c:v>11.570042299079374</c:v>
                </c:pt>
                <c:pt idx="465">
                  <c:v>11.594924110475242</c:v>
                </c:pt>
                <c:pt idx="466">
                  <c:v>11.619805921871112</c:v>
                </c:pt>
                <c:pt idx="467">
                  <c:v>11.644687733266981</c:v>
                </c:pt>
                <c:pt idx="468">
                  <c:v>11.669569544662851</c:v>
                </c:pt>
                <c:pt idx="469">
                  <c:v>11.694451356058721</c:v>
                </c:pt>
                <c:pt idx="470">
                  <c:v>11.71933316745459</c:v>
                </c:pt>
                <c:pt idx="471">
                  <c:v>11.74421497885046</c:v>
                </c:pt>
                <c:pt idx="472">
                  <c:v>11.76909679024633</c:v>
                </c:pt>
                <c:pt idx="473">
                  <c:v>11.7939786016422</c:v>
                </c:pt>
                <c:pt idx="474">
                  <c:v>11.81886041303807</c:v>
                </c:pt>
                <c:pt idx="475">
                  <c:v>11.843742224433939</c:v>
                </c:pt>
                <c:pt idx="476">
                  <c:v>11.868624035829809</c:v>
                </c:pt>
                <c:pt idx="477">
                  <c:v>11.893505847225679</c:v>
                </c:pt>
                <c:pt idx="478">
                  <c:v>11.918387658621548</c:v>
                </c:pt>
                <c:pt idx="479">
                  <c:v>11.943269470017418</c:v>
                </c:pt>
                <c:pt idx="480">
                  <c:v>11.968151281413286</c:v>
                </c:pt>
                <c:pt idx="481">
                  <c:v>11.993033092809156</c:v>
                </c:pt>
                <c:pt idx="482">
                  <c:v>12.017914904205027</c:v>
                </c:pt>
                <c:pt idx="483">
                  <c:v>12.042796715600895</c:v>
                </c:pt>
                <c:pt idx="484">
                  <c:v>12.067678526996765</c:v>
                </c:pt>
                <c:pt idx="485">
                  <c:v>12.092560338392635</c:v>
                </c:pt>
                <c:pt idx="486">
                  <c:v>12.117442149788504</c:v>
                </c:pt>
                <c:pt idx="487">
                  <c:v>12.142323961184374</c:v>
                </c:pt>
                <c:pt idx="488">
                  <c:v>12.167205772580242</c:v>
                </c:pt>
                <c:pt idx="489">
                  <c:v>12.192087583976113</c:v>
                </c:pt>
                <c:pt idx="490">
                  <c:v>12.216969395371983</c:v>
                </c:pt>
                <c:pt idx="491">
                  <c:v>12.241851206767853</c:v>
                </c:pt>
                <c:pt idx="492">
                  <c:v>12.266733018163723</c:v>
                </c:pt>
                <c:pt idx="493">
                  <c:v>12.291614829559592</c:v>
                </c:pt>
                <c:pt idx="494">
                  <c:v>12.316496640955462</c:v>
                </c:pt>
                <c:pt idx="495">
                  <c:v>12.341378452351332</c:v>
                </c:pt>
                <c:pt idx="496">
                  <c:v>12.366260263747201</c:v>
                </c:pt>
                <c:pt idx="497">
                  <c:v>12.391142075143071</c:v>
                </c:pt>
                <c:pt idx="498">
                  <c:v>12.416023886538941</c:v>
                </c:pt>
                <c:pt idx="499">
                  <c:v>12.440905697934809</c:v>
                </c:pt>
                <c:pt idx="500">
                  <c:v>12.46578750933068</c:v>
                </c:pt>
                <c:pt idx="501">
                  <c:v>12.49066932072655</c:v>
                </c:pt>
                <c:pt idx="502">
                  <c:v>12.515551132122418</c:v>
                </c:pt>
                <c:pt idx="503">
                  <c:v>12.540432943518287</c:v>
                </c:pt>
                <c:pt idx="504">
                  <c:v>12.565314754914159</c:v>
                </c:pt>
                <c:pt idx="505">
                  <c:v>12.590196566310027</c:v>
                </c:pt>
                <c:pt idx="506">
                  <c:v>12.615078377705895</c:v>
                </c:pt>
                <c:pt idx="507">
                  <c:v>12.639960189101767</c:v>
                </c:pt>
                <c:pt idx="508">
                  <c:v>12.664842000497636</c:v>
                </c:pt>
                <c:pt idx="509">
                  <c:v>12.689723811893504</c:v>
                </c:pt>
                <c:pt idx="510">
                  <c:v>12.714605623289376</c:v>
                </c:pt>
                <c:pt idx="511">
                  <c:v>12.739487434685245</c:v>
                </c:pt>
                <c:pt idx="512">
                  <c:v>12.764369246081115</c:v>
                </c:pt>
                <c:pt idx="513">
                  <c:v>12.789251057476983</c:v>
                </c:pt>
                <c:pt idx="514">
                  <c:v>12.814132868872855</c:v>
                </c:pt>
                <c:pt idx="515">
                  <c:v>12.839014680268724</c:v>
                </c:pt>
                <c:pt idx="516">
                  <c:v>12.863896491664592</c:v>
                </c:pt>
                <c:pt idx="517">
                  <c:v>12.888778303060464</c:v>
                </c:pt>
                <c:pt idx="518">
                  <c:v>12.913660114456333</c:v>
                </c:pt>
                <c:pt idx="519">
                  <c:v>12.938541925852201</c:v>
                </c:pt>
                <c:pt idx="520">
                  <c:v>12.963423737248073</c:v>
                </c:pt>
                <c:pt idx="521">
                  <c:v>12.988305548643941</c:v>
                </c:pt>
                <c:pt idx="522">
                  <c:v>13.01318736003981</c:v>
                </c:pt>
                <c:pt idx="523">
                  <c:v>13.038069171435682</c:v>
                </c:pt>
                <c:pt idx="524">
                  <c:v>13.06295098283155</c:v>
                </c:pt>
                <c:pt idx="525">
                  <c:v>13.087832794227419</c:v>
                </c:pt>
                <c:pt idx="526">
                  <c:v>13.112714605623291</c:v>
                </c:pt>
                <c:pt idx="527">
                  <c:v>13.137596417019159</c:v>
                </c:pt>
                <c:pt idx="528">
                  <c:v>13.162478228415027</c:v>
                </c:pt>
                <c:pt idx="529">
                  <c:v>13.187360039810898</c:v>
                </c:pt>
                <c:pt idx="530">
                  <c:v>13.212241851206768</c:v>
                </c:pt>
                <c:pt idx="531">
                  <c:v>13.237123662602638</c:v>
                </c:pt>
                <c:pt idx="532">
                  <c:v>13.262005473998506</c:v>
                </c:pt>
                <c:pt idx="533">
                  <c:v>13.286887285394378</c:v>
                </c:pt>
                <c:pt idx="534">
                  <c:v>13.311769096790247</c:v>
                </c:pt>
                <c:pt idx="535">
                  <c:v>13.336650908186115</c:v>
                </c:pt>
                <c:pt idx="536">
                  <c:v>13.361532719581987</c:v>
                </c:pt>
                <c:pt idx="537">
                  <c:v>13.386414530977856</c:v>
                </c:pt>
                <c:pt idx="538">
                  <c:v>13.411296342373724</c:v>
                </c:pt>
                <c:pt idx="539">
                  <c:v>13.436178153769596</c:v>
                </c:pt>
                <c:pt idx="540">
                  <c:v>13.461059965165465</c:v>
                </c:pt>
                <c:pt idx="541">
                  <c:v>13.485941776561333</c:v>
                </c:pt>
                <c:pt idx="542">
                  <c:v>13.510823587957201</c:v>
                </c:pt>
                <c:pt idx="543">
                  <c:v>13.535705399353073</c:v>
                </c:pt>
                <c:pt idx="544">
                  <c:v>13.560587210748942</c:v>
                </c:pt>
                <c:pt idx="545">
                  <c:v>13.58546902214481</c:v>
                </c:pt>
                <c:pt idx="546">
                  <c:v>13.610350833540682</c:v>
                </c:pt>
                <c:pt idx="547">
                  <c:v>13.635232644936551</c:v>
                </c:pt>
                <c:pt idx="548">
                  <c:v>13.660114456332421</c:v>
                </c:pt>
                <c:pt idx="549">
                  <c:v>13.684996267728291</c:v>
                </c:pt>
                <c:pt idx="550">
                  <c:v>13.709878079124159</c:v>
                </c:pt>
                <c:pt idx="551">
                  <c:v>13.73475989052003</c:v>
                </c:pt>
                <c:pt idx="552">
                  <c:v>13.7596417019159</c:v>
                </c:pt>
                <c:pt idx="553">
                  <c:v>13.78452351331177</c:v>
                </c:pt>
                <c:pt idx="554">
                  <c:v>13.809405324707638</c:v>
                </c:pt>
                <c:pt idx="555">
                  <c:v>13.83428713610351</c:v>
                </c:pt>
                <c:pt idx="556">
                  <c:v>13.859168947499379</c:v>
                </c:pt>
                <c:pt idx="557">
                  <c:v>13.884050758895247</c:v>
                </c:pt>
                <c:pt idx="558">
                  <c:v>13.908932570291116</c:v>
                </c:pt>
                <c:pt idx="559">
                  <c:v>13.933814381686988</c:v>
                </c:pt>
                <c:pt idx="560">
                  <c:v>13.958696193082856</c:v>
                </c:pt>
                <c:pt idx="561">
                  <c:v>13.983578004478725</c:v>
                </c:pt>
                <c:pt idx="562">
                  <c:v>14.008459815874597</c:v>
                </c:pt>
                <c:pt idx="563">
                  <c:v>14.033341627270465</c:v>
                </c:pt>
                <c:pt idx="564">
                  <c:v>14.058223438666333</c:v>
                </c:pt>
                <c:pt idx="565">
                  <c:v>14.083105250062205</c:v>
                </c:pt>
                <c:pt idx="566">
                  <c:v>14.107987061458074</c:v>
                </c:pt>
                <c:pt idx="567">
                  <c:v>14.132868872853944</c:v>
                </c:pt>
                <c:pt idx="568">
                  <c:v>14.157750684249814</c:v>
                </c:pt>
                <c:pt idx="569">
                  <c:v>14.182632495645683</c:v>
                </c:pt>
                <c:pt idx="570">
                  <c:v>14.207514307041553</c:v>
                </c:pt>
                <c:pt idx="571">
                  <c:v>14.232396118437421</c:v>
                </c:pt>
                <c:pt idx="572">
                  <c:v>14.257277929833293</c:v>
                </c:pt>
                <c:pt idx="573">
                  <c:v>14.282159741229162</c:v>
                </c:pt>
                <c:pt idx="574">
                  <c:v>14.30704155262503</c:v>
                </c:pt>
                <c:pt idx="575">
                  <c:v>14.331923364020902</c:v>
                </c:pt>
                <c:pt idx="576">
                  <c:v>14.35680517541677</c:v>
                </c:pt>
                <c:pt idx="577">
                  <c:v>14.381686986812639</c:v>
                </c:pt>
                <c:pt idx="578">
                  <c:v>14.406568798208511</c:v>
                </c:pt>
                <c:pt idx="579">
                  <c:v>14.431450609604379</c:v>
                </c:pt>
                <c:pt idx="580">
                  <c:v>14.456332421000248</c:v>
                </c:pt>
                <c:pt idx="581">
                  <c:v>14.48121423239612</c:v>
                </c:pt>
                <c:pt idx="582">
                  <c:v>14.506096043791988</c:v>
                </c:pt>
                <c:pt idx="583">
                  <c:v>14.530977855187857</c:v>
                </c:pt>
                <c:pt idx="584">
                  <c:v>14.555859666583729</c:v>
                </c:pt>
                <c:pt idx="585">
                  <c:v>14.580741477979597</c:v>
                </c:pt>
                <c:pt idx="586">
                  <c:v>14.605623289375465</c:v>
                </c:pt>
                <c:pt idx="587">
                  <c:v>14.630505100771336</c:v>
                </c:pt>
                <c:pt idx="588">
                  <c:v>14.655386912167206</c:v>
                </c:pt>
                <c:pt idx="589">
                  <c:v>14.680268723563076</c:v>
                </c:pt>
                <c:pt idx="590">
                  <c:v>14.705150534958944</c:v>
                </c:pt>
                <c:pt idx="591">
                  <c:v>14.730032346354815</c:v>
                </c:pt>
                <c:pt idx="592">
                  <c:v>14.754914157750685</c:v>
                </c:pt>
                <c:pt idx="593">
                  <c:v>14.779795969146553</c:v>
                </c:pt>
                <c:pt idx="594">
                  <c:v>14.804677780542425</c:v>
                </c:pt>
                <c:pt idx="595">
                  <c:v>14.829559591938294</c:v>
                </c:pt>
                <c:pt idx="596">
                  <c:v>14.854441403334162</c:v>
                </c:pt>
                <c:pt idx="597">
                  <c:v>14.879323214730034</c:v>
                </c:pt>
                <c:pt idx="598">
                  <c:v>14.904205026125902</c:v>
                </c:pt>
                <c:pt idx="599">
                  <c:v>14.929086837521771</c:v>
                </c:pt>
                <c:pt idx="600">
                  <c:v>14.953968648917639</c:v>
                </c:pt>
                <c:pt idx="601">
                  <c:v>14.978850460313511</c:v>
                </c:pt>
                <c:pt idx="602">
                  <c:v>15.00373227170938</c:v>
                </c:pt>
                <c:pt idx="603">
                  <c:v>15.028614083105248</c:v>
                </c:pt>
                <c:pt idx="604">
                  <c:v>15.05349589450112</c:v>
                </c:pt>
                <c:pt idx="605">
                  <c:v>15.078377705896989</c:v>
                </c:pt>
                <c:pt idx="606">
                  <c:v>15.103259517292859</c:v>
                </c:pt>
                <c:pt idx="607">
                  <c:v>15.128141328688729</c:v>
                </c:pt>
                <c:pt idx="608">
                  <c:v>15.153023140084599</c:v>
                </c:pt>
                <c:pt idx="609">
                  <c:v>15.177904951480468</c:v>
                </c:pt>
                <c:pt idx="610">
                  <c:v>15.202786762876338</c:v>
                </c:pt>
                <c:pt idx="611">
                  <c:v>15.227668574272208</c:v>
                </c:pt>
                <c:pt idx="612">
                  <c:v>15.252550385668076</c:v>
                </c:pt>
                <c:pt idx="613">
                  <c:v>15.277432197063948</c:v>
                </c:pt>
                <c:pt idx="614">
                  <c:v>15.302314008459817</c:v>
                </c:pt>
                <c:pt idx="615">
                  <c:v>15.327195819855685</c:v>
                </c:pt>
                <c:pt idx="616">
                  <c:v>15.352077631251554</c:v>
                </c:pt>
                <c:pt idx="617">
                  <c:v>15.376959442647426</c:v>
                </c:pt>
                <c:pt idx="618">
                  <c:v>15.401841254043294</c:v>
                </c:pt>
                <c:pt idx="619">
                  <c:v>15.426723065439162</c:v>
                </c:pt>
                <c:pt idx="620">
                  <c:v>15.451604876835034</c:v>
                </c:pt>
                <c:pt idx="621">
                  <c:v>15.476486688230903</c:v>
                </c:pt>
                <c:pt idx="622">
                  <c:v>15.501368499626771</c:v>
                </c:pt>
                <c:pt idx="623">
                  <c:v>15.526250311022643</c:v>
                </c:pt>
                <c:pt idx="624">
                  <c:v>15.551132122418512</c:v>
                </c:pt>
                <c:pt idx="625">
                  <c:v>15.57601393381438</c:v>
                </c:pt>
                <c:pt idx="626">
                  <c:v>15.600895745210252</c:v>
                </c:pt>
                <c:pt idx="627">
                  <c:v>15.625777556606121</c:v>
                </c:pt>
                <c:pt idx="628">
                  <c:v>15.650659368001991</c:v>
                </c:pt>
                <c:pt idx="629">
                  <c:v>15.675541179397859</c:v>
                </c:pt>
                <c:pt idx="630">
                  <c:v>15.700422990793731</c:v>
                </c:pt>
                <c:pt idx="631">
                  <c:v>15.7253048021896</c:v>
                </c:pt>
                <c:pt idx="632">
                  <c:v>15.750186613585468</c:v>
                </c:pt>
                <c:pt idx="633">
                  <c:v>15.77506842498134</c:v>
                </c:pt>
                <c:pt idx="634">
                  <c:v>15.799950236377208</c:v>
                </c:pt>
                <c:pt idx="635">
                  <c:v>15.824832047773077</c:v>
                </c:pt>
                <c:pt idx="636">
                  <c:v>15.849713859168949</c:v>
                </c:pt>
                <c:pt idx="637">
                  <c:v>15.874595670564817</c:v>
                </c:pt>
                <c:pt idx="638">
                  <c:v>15.899477481960686</c:v>
                </c:pt>
                <c:pt idx="639">
                  <c:v>15.924359293356558</c:v>
                </c:pt>
                <c:pt idx="640">
                  <c:v>15.949241104752426</c:v>
                </c:pt>
                <c:pt idx="641">
                  <c:v>15.974122916148294</c:v>
                </c:pt>
                <c:pt idx="642">
                  <c:v>15.999004727544166</c:v>
                </c:pt>
                <c:pt idx="643">
                  <c:v>16.023886538940037</c:v>
                </c:pt>
                <c:pt idx="644">
                  <c:v>16.048768350335905</c:v>
                </c:pt>
                <c:pt idx="645">
                  <c:v>16.073650161731774</c:v>
                </c:pt>
                <c:pt idx="646">
                  <c:v>16.098531973127646</c:v>
                </c:pt>
                <c:pt idx="647">
                  <c:v>16.123413784523514</c:v>
                </c:pt>
                <c:pt idx="648">
                  <c:v>16.148295595919382</c:v>
                </c:pt>
                <c:pt idx="649">
                  <c:v>16.173177407315254</c:v>
                </c:pt>
                <c:pt idx="650">
                  <c:v>16.198059218711123</c:v>
                </c:pt>
                <c:pt idx="651">
                  <c:v>16.222941030106991</c:v>
                </c:pt>
                <c:pt idx="652">
                  <c:v>16.247822841502863</c:v>
                </c:pt>
                <c:pt idx="653">
                  <c:v>16.272704652898732</c:v>
                </c:pt>
                <c:pt idx="654">
                  <c:v>16.2975864642946</c:v>
                </c:pt>
                <c:pt idx="655">
                  <c:v>16.322468275690472</c:v>
                </c:pt>
                <c:pt idx="656">
                  <c:v>16.34735008708634</c:v>
                </c:pt>
                <c:pt idx="657">
                  <c:v>16.372231898482209</c:v>
                </c:pt>
                <c:pt idx="658">
                  <c:v>16.397113709878077</c:v>
                </c:pt>
                <c:pt idx="659">
                  <c:v>16.421995521273949</c:v>
                </c:pt>
                <c:pt idx="660">
                  <c:v>16.446877332669818</c:v>
                </c:pt>
                <c:pt idx="661">
                  <c:v>16.471759144065686</c:v>
                </c:pt>
                <c:pt idx="662">
                  <c:v>16.496640955461558</c:v>
                </c:pt>
                <c:pt idx="663">
                  <c:v>16.521522766857426</c:v>
                </c:pt>
                <c:pt idx="664">
                  <c:v>16.546404578253295</c:v>
                </c:pt>
                <c:pt idx="665">
                  <c:v>16.571286389649167</c:v>
                </c:pt>
                <c:pt idx="666">
                  <c:v>16.596168201045035</c:v>
                </c:pt>
                <c:pt idx="667">
                  <c:v>16.621050012440904</c:v>
                </c:pt>
                <c:pt idx="668">
                  <c:v>16.645931823836776</c:v>
                </c:pt>
                <c:pt idx="669">
                  <c:v>16.670813635232644</c:v>
                </c:pt>
                <c:pt idx="670">
                  <c:v>16.695695446628513</c:v>
                </c:pt>
                <c:pt idx="671">
                  <c:v>16.720577258024385</c:v>
                </c:pt>
                <c:pt idx="672">
                  <c:v>16.745459069420253</c:v>
                </c:pt>
                <c:pt idx="673">
                  <c:v>16.770340880816121</c:v>
                </c:pt>
                <c:pt idx="674">
                  <c:v>16.795222692211993</c:v>
                </c:pt>
                <c:pt idx="675">
                  <c:v>16.820104503607862</c:v>
                </c:pt>
                <c:pt idx="676">
                  <c:v>16.844986315003734</c:v>
                </c:pt>
                <c:pt idx="677">
                  <c:v>16.869868126399602</c:v>
                </c:pt>
                <c:pt idx="678">
                  <c:v>16.894749937795474</c:v>
                </c:pt>
                <c:pt idx="679">
                  <c:v>16.919631749191343</c:v>
                </c:pt>
                <c:pt idx="680">
                  <c:v>16.944513560587211</c:v>
                </c:pt>
                <c:pt idx="681">
                  <c:v>16.969395371983083</c:v>
                </c:pt>
                <c:pt idx="682">
                  <c:v>16.994277183378951</c:v>
                </c:pt>
                <c:pt idx="683">
                  <c:v>17.01915899477482</c:v>
                </c:pt>
                <c:pt idx="684">
                  <c:v>17.044040806170692</c:v>
                </c:pt>
                <c:pt idx="685">
                  <c:v>17.06892261756656</c:v>
                </c:pt>
                <c:pt idx="686">
                  <c:v>17.093804428962429</c:v>
                </c:pt>
                <c:pt idx="687">
                  <c:v>17.118686240358297</c:v>
                </c:pt>
                <c:pt idx="688">
                  <c:v>17.143568051754169</c:v>
                </c:pt>
                <c:pt idx="689">
                  <c:v>17.168449863150038</c:v>
                </c:pt>
                <c:pt idx="690">
                  <c:v>17.193331674545906</c:v>
                </c:pt>
                <c:pt idx="691">
                  <c:v>17.218213485941778</c:v>
                </c:pt>
                <c:pt idx="692">
                  <c:v>17.243095297337646</c:v>
                </c:pt>
                <c:pt idx="693">
                  <c:v>17.267977108733515</c:v>
                </c:pt>
                <c:pt idx="694">
                  <c:v>17.292858920129387</c:v>
                </c:pt>
                <c:pt idx="695">
                  <c:v>17.317740731525255</c:v>
                </c:pt>
                <c:pt idx="696">
                  <c:v>17.342622542921124</c:v>
                </c:pt>
                <c:pt idx="697">
                  <c:v>17.367504354316996</c:v>
                </c:pt>
                <c:pt idx="698">
                  <c:v>17.392386165712864</c:v>
                </c:pt>
                <c:pt idx="699">
                  <c:v>17.417267977108732</c:v>
                </c:pt>
                <c:pt idx="700">
                  <c:v>17.442149788504604</c:v>
                </c:pt>
                <c:pt idx="701">
                  <c:v>17.467031599900473</c:v>
                </c:pt>
                <c:pt idx="702">
                  <c:v>17.491913411296341</c:v>
                </c:pt>
                <c:pt idx="703">
                  <c:v>17.51679522269221</c:v>
                </c:pt>
                <c:pt idx="704">
                  <c:v>17.541677034088082</c:v>
                </c:pt>
                <c:pt idx="705">
                  <c:v>17.56655884548395</c:v>
                </c:pt>
                <c:pt idx="706">
                  <c:v>17.591440656879819</c:v>
                </c:pt>
                <c:pt idx="707">
                  <c:v>17.61632246827569</c:v>
                </c:pt>
                <c:pt idx="708">
                  <c:v>17.641204279671559</c:v>
                </c:pt>
                <c:pt idx="709">
                  <c:v>17.666086091067427</c:v>
                </c:pt>
                <c:pt idx="710">
                  <c:v>17.690967902463299</c:v>
                </c:pt>
                <c:pt idx="711">
                  <c:v>17.715849713859168</c:v>
                </c:pt>
                <c:pt idx="712">
                  <c:v>17.740731525255036</c:v>
                </c:pt>
                <c:pt idx="713">
                  <c:v>17.765613336650908</c:v>
                </c:pt>
                <c:pt idx="714">
                  <c:v>17.790495148046777</c:v>
                </c:pt>
                <c:pt idx="715">
                  <c:v>17.815376959442649</c:v>
                </c:pt>
                <c:pt idx="716">
                  <c:v>17.840258770838517</c:v>
                </c:pt>
                <c:pt idx="717">
                  <c:v>17.865140582234389</c:v>
                </c:pt>
                <c:pt idx="718">
                  <c:v>17.890022393630257</c:v>
                </c:pt>
                <c:pt idx="719">
                  <c:v>17.914904205026126</c:v>
                </c:pt>
                <c:pt idx="720">
                  <c:v>17.939786016421998</c:v>
                </c:pt>
                <c:pt idx="721">
                  <c:v>17.964667827817866</c:v>
                </c:pt>
                <c:pt idx="722">
                  <c:v>17.989549639213735</c:v>
                </c:pt>
                <c:pt idx="723">
                  <c:v>18.014431450609607</c:v>
                </c:pt>
                <c:pt idx="724">
                  <c:v>18.039313262005475</c:v>
                </c:pt>
                <c:pt idx="725">
                  <c:v>18.064195073401343</c:v>
                </c:pt>
                <c:pt idx="726">
                  <c:v>18.089076884797215</c:v>
                </c:pt>
                <c:pt idx="727">
                  <c:v>18.113958696193084</c:v>
                </c:pt>
                <c:pt idx="728">
                  <c:v>18.138840507588952</c:v>
                </c:pt>
                <c:pt idx="729">
                  <c:v>18.163722318984824</c:v>
                </c:pt>
                <c:pt idx="730">
                  <c:v>18.188604130380693</c:v>
                </c:pt>
                <c:pt idx="731">
                  <c:v>18.213485941776561</c:v>
                </c:pt>
                <c:pt idx="732">
                  <c:v>18.23836775317243</c:v>
                </c:pt>
                <c:pt idx="733">
                  <c:v>18.263249564568302</c:v>
                </c:pt>
                <c:pt idx="734">
                  <c:v>18.28813137596417</c:v>
                </c:pt>
                <c:pt idx="735">
                  <c:v>18.313013187360038</c:v>
                </c:pt>
                <c:pt idx="736">
                  <c:v>18.33789499875591</c:v>
                </c:pt>
                <c:pt idx="737">
                  <c:v>18.362776810151779</c:v>
                </c:pt>
                <c:pt idx="738">
                  <c:v>18.387658621547647</c:v>
                </c:pt>
                <c:pt idx="739">
                  <c:v>18.412540432943519</c:v>
                </c:pt>
                <c:pt idx="740">
                  <c:v>18.437422244339388</c:v>
                </c:pt>
                <c:pt idx="741">
                  <c:v>18.462304055735256</c:v>
                </c:pt>
                <c:pt idx="742">
                  <c:v>18.487185867131128</c:v>
                </c:pt>
                <c:pt idx="743">
                  <c:v>18.512067678526996</c:v>
                </c:pt>
                <c:pt idx="744">
                  <c:v>18.536949489922865</c:v>
                </c:pt>
                <c:pt idx="745">
                  <c:v>18.561831301318733</c:v>
                </c:pt>
                <c:pt idx="746">
                  <c:v>18.586713112714605</c:v>
                </c:pt>
                <c:pt idx="747">
                  <c:v>18.611594924110474</c:v>
                </c:pt>
                <c:pt idx="748">
                  <c:v>18.636476735506342</c:v>
                </c:pt>
                <c:pt idx="749">
                  <c:v>18.661358546902214</c:v>
                </c:pt>
                <c:pt idx="750">
                  <c:v>18.686240358298082</c:v>
                </c:pt>
                <c:pt idx="751">
                  <c:v>18.711122169693954</c:v>
                </c:pt>
                <c:pt idx="752">
                  <c:v>18.736003981089823</c:v>
                </c:pt>
                <c:pt idx="753">
                  <c:v>18.760885792485695</c:v>
                </c:pt>
                <c:pt idx="754">
                  <c:v>18.785767603881563</c:v>
                </c:pt>
                <c:pt idx="755">
                  <c:v>18.810649415277432</c:v>
                </c:pt>
                <c:pt idx="756">
                  <c:v>18.835531226673304</c:v>
                </c:pt>
                <c:pt idx="757">
                  <c:v>18.860413038069172</c:v>
                </c:pt>
                <c:pt idx="758">
                  <c:v>18.885294849465041</c:v>
                </c:pt>
                <c:pt idx="759">
                  <c:v>18.910176660860913</c:v>
                </c:pt>
                <c:pt idx="760">
                  <c:v>18.935058472256781</c:v>
                </c:pt>
                <c:pt idx="761">
                  <c:v>18.959940283652649</c:v>
                </c:pt>
                <c:pt idx="762">
                  <c:v>18.984822095048521</c:v>
                </c:pt>
                <c:pt idx="763">
                  <c:v>19.00970390644439</c:v>
                </c:pt>
                <c:pt idx="764">
                  <c:v>19.034585717840258</c:v>
                </c:pt>
                <c:pt idx="765">
                  <c:v>19.05946752923613</c:v>
                </c:pt>
                <c:pt idx="766">
                  <c:v>19.084349340631999</c:v>
                </c:pt>
                <c:pt idx="767">
                  <c:v>19.109231152027867</c:v>
                </c:pt>
                <c:pt idx="768">
                  <c:v>19.134112963423739</c:v>
                </c:pt>
                <c:pt idx="769">
                  <c:v>19.158994774819607</c:v>
                </c:pt>
                <c:pt idx="770">
                  <c:v>19.183876586215476</c:v>
                </c:pt>
                <c:pt idx="771">
                  <c:v>19.208758397611348</c:v>
                </c:pt>
                <c:pt idx="772">
                  <c:v>19.233640209007216</c:v>
                </c:pt>
                <c:pt idx="773">
                  <c:v>19.258522020403085</c:v>
                </c:pt>
                <c:pt idx="774">
                  <c:v>19.283403831798953</c:v>
                </c:pt>
                <c:pt idx="775">
                  <c:v>19.308285643194825</c:v>
                </c:pt>
                <c:pt idx="776">
                  <c:v>19.333167454590694</c:v>
                </c:pt>
                <c:pt idx="777">
                  <c:v>19.358049265986562</c:v>
                </c:pt>
                <c:pt idx="778">
                  <c:v>19.382931077382434</c:v>
                </c:pt>
                <c:pt idx="779">
                  <c:v>19.407812888778302</c:v>
                </c:pt>
                <c:pt idx="780">
                  <c:v>19.432694700174171</c:v>
                </c:pt>
                <c:pt idx="781">
                  <c:v>19.457576511570043</c:v>
                </c:pt>
                <c:pt idx="782">
                  <c:v>19.482458322965911</c:v>
                </c:pt>
                <c:pt idx="783">
                  <c:v>19.50734013436178</c:v>
                </c:pt>
                <c:pt idx="784">
                  <c:v>19.532221945757652</c:v>
                </c:pt>
                <c:pt idx="785">
                  <c:v>19.55710375715352</c:v>
                </c:pt>
                <c:pt idx="786">
                  <c:v>19.581985568549388</c:v>
                </c:pt>
                <c:pt idx="787">
                  <c:v>19.606867379945257</c:v>
                </c:pt>
                <c:pt idx="788">
                  <c:v>19.631749191341129</c:v>
                </c:pt>
                <c:pt idx="789">
                  <c:v>19.656631002736997</c:v>
                </c:pt>
                <c:pt idx="790">
                  <c:v>19.681512814132869</c:v>
                </c:pt>
                <c:pt idx="791">
                  <c:v>19.706394625528738</c:v>
                </c:pt>
                <c:pt idx="792">
                  <c:v>19.73127643692461</c:v>
                </c:pt>
                <c:pt idx="793">
                  <c:v>19.756158248320478</c:v>
                </c:pt>
                <c:pt idx="794">
                  <c:v>19.781040059716346</c:v>
                </c:pt>
                <c:pt idx="795">
                  <c:v>19.805921871112218</c:v>
                </c:pt>
                <c:pt idx="796">
                  <c:v>19.830803682508087</c:v>
                </c:pt>
                <c:pt idx="797">
                  <c:v>19.855685493903959</c:v>
                </c:pt>
                <c:pt idx="798">
                  <c:v>19.880567305299827</c:v>
                </c:pt>
                <c:pt idx="799">
                  <c:v>19.905449116695696</c:v>
                </c:pt>
                <c:pt idx="800">
                  <c:v>19.930330928091568</c:v>
                </c:pt>
                <c:pt idx="801">
                  <c:v>19.955212739487436</c:v>
                </c:pt>
                <c:pt idx="802">
                  <c:v>19.980094550883305</c:v>
                </c:pt>
                <c:pt idx="803">
                  <c:v>20.004976362279173</c:v>
                </c:pt>
                <c:pt idx="804">
                  <c:v>20.029858173675045</c:v>
                </c:pt>
                <c:pt idx="805">
                  <c:v>20.054739985070913</c:v>
                </c:pt>
                <c:pt idx="806">
                  <c:v>20.079621796466782</c:v>
                </c:pt>
                <c:pt idx="807">
                  <c:v>20.104503607862654</c:v>
                </c:pt>
                <c:pt idx="808">
                  <c:v>20.129385419258522</c:v>
                </c:pt>
                <c:pt idx="809">
                  <c:v>20.154267230654391</c:v>
                </c:pt>
                <c:pt idx="810">
                  <c:v>20.179149042050263</c:v>
                </c:pt>
                <c:pt idx="811">
                  <c:v>20.204030853446131</c:v>
                </c:pt>
                <c:pt idx="812">
                  <c:v>20.228912664841999</c:v>
                </c:pt>
                <c:pt idx="813">
                  <c:v>20.253794476237871</c:v>
                </c:pt>
                <c:pt idx="814">
                  <c:v>20.27867628763374</c:v>
                </c:pt>
                <c:pt idx="815">
                  <c:v>20.303558099029608</c:v>
                </c:pt>
                <c:pt idx="816">
                  <c:v>20.328439910425477</c:v>
                </c:pt>
                <c:pt idx="817">
                  <c:v>20.353321721821349</c:v>
                </c:pt>
                <c:pt idx="818">
                  <c:v>20.378203533217217</c:v>
                </c:pt>
                <c:pt idx="819">
                  <c:v>20.403085344613086</c:v>
                </c:pt>
                <c:pt idx="820">
                  <c:v>20.427967156008958</c:v>
                </c:pt>
                <c:pt idx="821">
                  <c:v>20.452848967404826</c:v>
                </c:pt>
                <c:pt idx="822">
                  <c:v>20.477730778800694</c:v>
                </c:pt>
                <c:pt idx="823">
                  <c:v>20.502612590196566</c:v>
                </c:pt>
                <c:pt idx="824">
                  <c:v>20.527494401592435</c:v>
                </c:pt>
                <c:pt idx="825">
                  <c:v>20.552376212988303</c:v>
                </c:pt>
                <c:pt idx="826">
                  <c:v>20.577258024384175</c:v>
                </c:pt>
                <c:pt idx="827">
                  <c:v>20.602139835780044</c:v>
                </c:pt>
                <c:pt idx="828">
                  <c:v>20.627021647175916</c:v>
                </c:pt>
                <c:pt idx="829">
                  <c:v>20.651903458571784</c:v>
                </c:pt>
                <c:pt idx="830">
                  <c:v>20.676785269967652</c:v>
                </c:pt>
                <c:pt idx="831">
                  <c:v>20.701667081363524</c:v>
                </c:pt>
                <c:pt idx="832">
                  <c:v>20.726548892759393</c:v>
                </c:pt>
                <c:pt idx="833">
                  <c:v>20.751430704155265</c:v>
                </c:pt>
                <c:pt idx="834">
                  <c:v>20.776312515551133</c:v>
                </c:pt>
                <c:pt idx="835">
                  <c:v>20.801194326947002</c:v>
                </c:pt>
                <c:pt idx="836">
                  <c:v>20.826076138342874</c:v>
                </c:pt>
                <c:pt idx="837">
                  <c:v>20.850957949738742</c:v>
                </c:pt>
                <c:pt idx="838">
                  <c:v>20.87583976113461</c:v>
                </c:pt>
                <c:pt idx="839">
                  <c:v>20.900721572530482</c:v>
                </c:pt>
                <c:pt idx="840">
                  <c:v>20.925603383926351</c:v>
                </c:pt>
                <c:pt idx="841">
                  <c:v>20.950485195322219</c:v>
                </c:pt>
                <c:pt idx="842">
                  <c:v>20.975367006718091</c:v>
                </c:pt>
                <c:pt idx="843">
                  <c:v>21.00024881811396</c:v>
                </c:pt>
                <c:pt idx="844">
                  <c:v>21.025130629509828</c:v>
                </c:pt>
                <c:pt idx="845">
                  <c:v>21.050012440905697</c:v>
                </c:pt>
                <c:pt idx="846">
                  <c:v>21.074894252301569</c:v>
                </c:pt>
                <c:pt idx="847">
                  <c:v>21.099776063697437</c:v>
                </c:pt>
                <c:pt idx="848">
                  <c:v>21.124657875093305</c:v>
                </c:pt>
                <c:pt idx="849">
                  <c:v>21.149539686489177</c:v>
                </c:pt>
                <c:pt idx="850">
                  <c:v>21.174421497885046</c:v>
                </c:pt>
                <c:pt idx="851">
                  <c:v>21.199303309280914</c:v>
                </c:pt>
                <c:pt idx="852">
                  <c:v>21.224185120676786</c:v>
                </c:pt>
                <c:pt idx="853">
                  <c:v>21.249066932072655</c:v>
                </c:pt>
                <c:pt idx="854">
                  <c:v>21.273948743468523</c:v>
                </c:pt>
                <c:pt idx="855">
                  <c:v>21.298830554864395</c:v>
                </c:pt>
                <c:pt idx="856">
                  <c:v>21.323712366260263</c:v>
                </c:pt>
                <c:pt idx="857">
                  <c:v>21.348594177656132</c:v>
                </c:pt>
                <c:pt idx="858">
                  <c:v>21.373475989052004</c:v>
                </c:pt>
                <c:pt idx="859">
                  <c:v>21.398357800447872</c:v>
                </c:pt>
                <c:pt idx="860">
                  <c:v>21.423239611843741</c:v>
                </c:pt>
                <c:pt idx="861">
                  <c:v>21.448121423239609</c:v>
                </c:pt>
                <c:pt idx="862">
                  <c:v>21.473003234635481</c:v>
                </c:pt>
                <c:pt idx="863">
                  <c:v>21.49788504603135</c:v>
                </c:pt>
                <c:pt idx="864">
                  <c:v>21.522766857427218</c:v>
                </c:pt>
                <c:pt idx="865">
                  <c:v>21.54764866882309</c:v>
                </c:pt>
                <c:pt idx="866">
                  <c:v>21.572530480218958</c:v>
                </c:pt>
                <c:pt idx="867">
                  <c:v>21.59741229161483</c:v>
                </c:pt>
                <c:pt idx="868">
                  <c:v>21.622294103010699</c:v>
                </c:pt>
                <c:pt idx="869">
                  <c:v>21.647175914406567</c:v>
                </c:pt>
                <c:pt idx="870">
                  <c:v>21.672057725802439</c:v>
                </c:pt>
                <c:pt idx="871">
                  <c:v>21.696939537198308</c:v>
                </c:pt>
                <c:pt idx="872">
                  <c:v>21.72182134859418</c:v>
                </c:pt>
                <c:pt idx="873">
                  <c:v>21.746703159990048</c:v>
                </c:pt>
                <c:pt idx="874">
                  <c:v>21.771584971385916</c:v>
                </c:pt>
                <c:pt idx="875">
                  <c:v>21.796466782781788</c:v>
                </c:pt>
                <c:pt idx="876">
                  <c:v>21.821348594177657</c:v>
                </c:pt>
                <c:pt idx="877">
                  <c:v>21.846230405573525</c:v>
                </c:pt>
                <c:pt idx="878">
                  <c:v>21.871112216969397</c:v>
                </c:pt>
                <c:pt idx="879">
                  <c:v>21.895994028365266</c:v>
                </c:pt>
                <c:pt idx="880">
                  <c:v>21.920875839761134</c:v>
                </c:pt>
                <c:pt idx="881">
                  <c:v>21.945757651157006</c:v>
                </c:pt>
                <c:pt idx="882">
                  <c:v>21.970639462552874</c:v>
                </c:pt>
                <c:pt idx="883">
                  <c:v>21.995521273948743</c:v>
                </c:pt>
                <c:pt idx="884">
                  <c:v>22.020403085344615</c:v>
                </c:pt>
                <c:pt idx="885">
                  <c:v>22.045284896740483</c:v>
                </c:pt>
                <c:pt idx="886">
                  <c:v>22.070166708136352</c:v>
                </c:pt>
                <c:pt idx="887">
                  <c:v>22.095048519532224</c:v>
                </c:pt>
                <c:pt idx="888">
                  <c:v>22.119930330928092</c:v>
                </c:pt>
                <c:pt idx="889">
                  <c:v>22.144812142323961</c:v>
                </c:pt>
                <c:pt idx="890">
                  <c:v>22.169693953719829</c:v>
                </c:pt>
                <c:pt idx="891">
                  <c:v>22.194575765115701</c:v>
                </c:pt>
                <c:pt idx="892">
                  <c:v>22.219457576511569</c:v>
                </c:pt>
                <c:pt idx="893">
                  <c:v>22.244339387907438</c:v>
                </c:pt>
                <c:pt idx="894">
                  <c:v>22.26922119930331</c:v>
                </c:pt>
                <c:pt idx="895">
                  <c:v>22.294103010699178</c:v>
                </c:pt>
                <c:pt idx="896">
                  <c:v>22.318984822095047</c:v>
                </c:pt>
                <c:pt idx="897">
                  <c:v>22.343866633490919</c:v>
                </c:pt>
                <c:pt idx="898">
                  <c:v>22.368748444886787</c:v>
                </c:pt>
                <c:pt idx="899">
                  <c:v>22.393630256282655</c:v>
                </c:pt>
                <c:pt idx="900">
                  <c:v>22.418512067678527</c:v>
                </c:pt>
                <c:pt idx="901">
                  <c:v>22.443393879074396</c:v>
                </c:pt>
                <c:pt idx="902">
                  <c:v>22.468275690470264</c:v>
                </c:pt>
                <c:pt idx="903">
                  <c:v>22.493157501866136</c:v>
                </c:pt>
                <c:pt idx="904">
                  <c:v>22.518039313262005</c:v>
                </c:pt>
                <c:pt idx="905">
                  <c:v>22.542921124657873</c:v>
                </c:pt>
                <c:pt idx="906">
                  <c:v>22.567802936053745</c:v>
                </c:pt>
                <c:pt idx="907">
                  <c:v>22.592684747449614</c:v>
                </c:pt>
                <c:pt idx="908">
                  <c:v>22.617566558845486</c:v>
                </c:pt>
                <c:pt idx="909">
                  <c:v>22.642448370241354</c:v>
                </c:pt>
                <c:pt idx="910">
                  <c:v>22.667330181637226</c:v>
                </c:pt>
                <c:pt idx="911">
                  <c:v>22.692211993033094</c:v>
                </c:pt>
                <c:pt idx="912">
                  <c:v>22.717093804428963</c:v>
                </c:pt>
                <c:pt idx="913">
                  <c:v>22.741975615824835</c:v>
                </c:pt>
                <c:pt idx="914">
                  <c:v>22.766857427220703</c:v>
                </c:pt>
                <c:pt idx="915">
                  <c:v>22.791739238616572</c:v>
                </c:pt>
                <c:pt idx="916">
                  <c:v>22.816621050012444</c:v>
                </c:pt>
                <c:pt idx="917">
                  <c:v>22.841502861408312</c:v>
                </c:pt>
                <c:pt idx="918">
                  <c:v>22.86638467280418</c:v>
                </c:pt>
                <c:pt idx="919">
                  <c:v>22.891266484200049</c:v>
                </c:pt>
                <c:pt idx="920">
                  <c:v>22.916148295595921</c:v>
                </c:pt>
                <c:pt idx="921">
                  <c:v>22.941030106991789</c:v>
                </c:pt>
                <c:pt idx="922">
                  <c:v>22.965911918387658</c:v>
                </c:pt>
                <c:pt idx="923">
                  <c:v>22.99079372978353</c:v>
                </c:pt>
                <c:pt idx="924">
                  <c:v>23.015675541179398</c:v>
                </c:pt>
                <c:pt idx="925">
                  <c:v>23.040557352575266</c:v>
                </c:pt>
                <c:pt idx="926">
                  <c:v>23.065439163971138</c:v>
                </c:pt>
                <c:pt idx="927">
                  <c:v>23.090320975367007</c:v>
                </c:pt>
                <c:pt idx="928">
                  <c:v>23.115202786762875</c:v>
                </c:pt>
                <c:pt idx="929">
                  <c:v>23.140084598158747</c:v>
                </c:pt>
                <c:pt idx="930">
                  <c:v>23.164966409554616</c:v>
                </c:pt>
                <c:pt idx="931">
                  <c:v>23.189848220950484</c:v>
                </c:pt>
                <c:pt idx="932">
                  <c:v>23.214730032346353</c:v>
                </c:pt>
                <c:pt idx="933">
                  <c:v>23.239611843742225</c:v>
                </c:pt>
                <c:pt idx="934">
                  <c:v>23.264493655138093</c:v>
                </c:pt>
                <c:pt idx="935">
                  <c:v>23.289375466533961</c:v>
                </c:pt>
                <c:pt idx="936">
                  <c:v>23.314257277929833</c:v>
                </c:pt>
                <c:pt idx="937">
                  <c:v>23.339139089325702</c:v>
                </c:pt>
                <c:pt idx="938">
                  <c:v>23.36402090072157</c:v>
                </c:pt>
                <c:pt idx="939">
                  <c:v>23.388902712117442</c:v>
                </c:pt>
                <c:pt idx="940">
                  <c:v>23.413784523513311</c:v>
                </c:pt>
                <c:pt idx="941">
                  <c:v>23.438666334909179</c:v>
                </c:pt>
                <c:pt idx="942">
                  <c:v>23.463548146305051</c:v>
                </c:pt>
                <c:pt idx="943">
                  <c:v>23.488429957700919</c:v>
                </c:pt>
                <c:pt idx="944">
                  <c:v>23.513311769096788</c:v>
                </c:pt>
                <c:pt idx="945">
                  <c:v>23.53819358049266</c:v>
                </c:pt>
                <c:pt idx="946">
                  <c:v>23.563075391888528</c:v>
                </c:pt>
                <c:pt idx="947">
                  <c:v>23.5879572032844</c:v>
                </c:pt>
                <c:pt idx="948">
                  <c:v>23.612839014680269</c:v>
                </c:pt>
                <c:pt idx="949">
                  <c:v>23.637720826076141</c:v>
                </c:pt>
                <c:pt idx="950">
                  <c:v>23.662602637472009</c:v>
                </c:pt>
                <c:pt idx="951">
                  <c:v>23.687484448867878</c:v>
                </c:pt>
                <c:pt idx="952">
                  <c:v>23.712366260263749</c:v>
                </c:pt>
                <c:pt idx="953">
                  <c:v>23.737248071659618</c:v>
                </c:pt>
                <c:pt idx="954">
                  <c:v>23.762129883055486</c:v>
                </c:pt>
                <c:pt idx="955">
                  <c:v>23.787011694451358</c:v>
                </c:pt>
                <c:pt idx="956">
                  <c:v>23.811893505847227</c:v>
                </c:pt>
                <c:pt idx="957">
                  <c:v>23.836775317243095</c:v>
                </c:pt>
                <c:pt idx="958">
                  <c:v>23.861657128638967</c:v>
                </c:pt>
                <c:pt idx="959">
                  <c:v>23.886538940034836</c:v>
                </c:pt>
                <c:pt idx="960">
                  <c:v>23.911420751430704</c:v>
                </c:pt>
                <c:pt idx="961">
                  <c:v>23.936302562826572</c:v>
                </c:pt>
                <c:pt idx="962">
                  <c:v>23.961184374222444</c:v>
                </c:pt>
                <c:pt idx="963">
                  <c:v>23.986066185618313</c:v>
                </c:pt>
                <c:pt idx="964">
                  <c:v>24.010947997014181</c:v>
                </c:pt>
                <c:pt idx="965">
                  <c:v>24.035829808410053</c:v>
                </c:pt>
                <c:pt idx="966">
                  <c:v>24.060711619805922</c:v>
                </c:pt>
                <c:pt idx="967">
                  <c:v>24.08559343120179</c:v>
                </c:pt>
                <c:pt idx="968">
                  <c:v>24.110475242597662</c:v>
                </c:pt>
                <c:pt idx="969">
                  <c:v>24.13535705399353</c:v>
                </c:pt>
                <c:pt idx="970">
                  <c:v>24.160238865389399</c:v>
                </c:pt>
                <c:pt idx="971">
                  <c:v>24.185120676785271</c:v>
                </c:pt>
                <c:pt idx="972">
                  <c:v>24.210002488181139</c:v>
                </c:pt>
                <c:pt idx="973">
                  <c:v>24.234884299577008</c:v>
                </c:pt>
                <c:pt idx="974">
                  <c:v>24.25976611097288</c:v>
                </c:pt>
                <c:pt idx="975">
                  <c:v>24.284647922368748</c:v>
                </c:pt>
                <c:pt idx="976">
                  <c:v>24.309529733764617</c:v>
                </c:pt>
                <c:pt idx="977">
                  <c:v>24.334411545160485</c:v>
                </c:pt>
                <c:pt idx="978">
                  <c:v>24.359293356556357</c:v>
                </c:pt>
                <c:pt idx="979">
                  <c:v>24.384175167952225</c:v>
                </c:pt>
                <c:pt idx="980">
                  <c:v>24.409056979348094</c:v>
                </c:pt>
                <c:pt idx="981">
                  <c:v>24.433938790743966</c:v>
                </c:pt>
                <c:pt idx="982">
                  <c:v>24.458820602139834</c:v>
                </c:pt>
                <c:pt idx="983">
                  <c:v>24.483702413535706</c:v>
                </c:pt>
                <c:pt idx="984">
                  <c:v>24.508584224931575</c:v>
                </c:pt>
                <c:pt idx="985">
                  <c:v>24.533466036327447</c:v>
                </c:pt>
                <c:pt idx="986">
                  <c:v>24.558347847723315</c:v>
                </c:pt>
                <c:pt idx="987">
                  <c:v>24.583229659119183</c:v>
                </c:pt>
                <c:pt idx="988">
                  <c:v>24.608111470515055</c:v>
                </c:pt>
                <c:pt idx="989">
                  <c:v>24.632993281910924</c:v>
                </c:pt>
                <c:pt idx="990">
                  <c:v>24.657875093306792</c:v>
                </c:pt>
                <c:pt idx="991">
                  <c:v>24.682756904702664</c:v>
                </c:pt>
                <c:pt idx="992">
                  <c:v>24.707638716098533</c:v>
                </c:pt>
                <c:pt idx="993">
                  <c:v>24.732520527494401</c:v>
                </c:pt>
                <c:pt idx="994">
                  <c:v>24.757402338890273</c:v>
                </c:pt>
                <c:pt idx="995">
                  <c:v>24.782284150286142</c:v>
                </c:pt>
                <c:pt idx="996">
                  <c:v>24.80716596168201</c:v>
                </c:pt>
                <c:pt idx="997">
                  <c:v>24.832047773077882</c:v>
                </c:pt>
                <c:pt idx="998">
                  <c:v>24.85692958447375</c:v>
                </c:pt>
                <c:pt idx="999">
                  <c:v>24.881811395869619</c:v>
                </c:pt>
                <c:pt idx="1000">
                  <c:v>24.906693207265491</c:v>
                </c:pt>
                <c:pt idx="1001">
                  <c:v>24.931575018661359</c:v>
                </c:pt>
                <c:pt idx="1002">
                  <c:v>24.956456830057228</c:v>
                </c:pt>
                <c:pt idx="1003">
                  <c:v>24.9813386414531</c:v>
                </c:pt>
                <c:pt idx="1004">
                  <c:v>25.006220452848964</c:v>
                </c:pt>
                <c:pt idx="1005">
                  <c:v>25.031102264244836</c:v>
                </c:pt>
                <c:pt idx="1006">
                  <c:v>25.055984075640708</c:v>
                </c:pt>
                <c:pt idx="1007">
                  <c:v>25.080865887036573</c:v>
                </c:pt>
                <c:pt idx="1008">
                  <c:v>25.105747698432445</c:v>
                </c:pt>
                <c:pt idx="1009">
                  <c:v>25.130629509828317</c:v>
                </c:pt>
                <c:pt idx="1010">
                  <c:v>25.155511321224182</c:v>
                </c:pt>
                <c:pt idx="1011">
                  <c:v>25.180393132620054</c:v>
                </c:pt>
                <c:pt idx="1012">
                  <c:v>25.205274944015926</c:v>
                </c:pt>
                <c:pt idx="1013">
                  <c:v>25.230156755411791</c:v>
                </c:pt>
                <c:pt idx="1014">
                  <c:v>25.255038566807663</c:v>
                </c:pt>
                <c:pt idx="1015">
                  <c:v>25.279920378203535</c:v>
                </c:pt>
                <c:pt idx="1016">
                  <c:v>25.3048021895994</c:v>
                </c:pt>
                <c:pt idx="1017">
                  <c:v>25.329684000995272</c:v>
                </c:pt>
                <c:pt idx="1018">
                  <c:v>25.354565812391144</c:v>
                </c:pt>
                <c:pt idx="1019">
                  <c:v>25.379447623787009</c:v>
                </c:pt>
                <c:pt idx="1020">
                  <c:v>25.404329435182881</c:v>
                </c:pt>
                <c:pt idx="1021">
                  <c:v>25.429211246578753</c:v>
                </c:pt>
                <c:pt idx="1022">
                  <c:v>25.454093057974621</c:v>
                </c:pt>
                <c:pt idx="1023">
                  <c:v>25.478974869370489</c:v>
                </c:pt>
                <c:pt idx="1024">
                  <c:v>25.503856680766361</c:v>
                </c:pt>
                <c:pt idx="1025">
                  <c:v>25.52873849216223</c:v>
                </c:pt>
                <c:pt idx="1026">
                  <c:v>25.553620303558098</c:v>
                </c:pt>
                <c:pt idx="1027">
                  <c:v>25.578502114953967</c:v>
                </c:pt>
                <c:pt idx="1028">
                  <c:v>25.603383926349839</c:v>
                </c:pt>
                <c:pt idx="1029">
                  <c:v>25.628265737745711</c:v>
                </c:pt>
                <c:pt idx="1030">
                  <c:v>25.653147549141575</c:v>
                </c:pt>
                <c:pt idx="1031">
                  <c:v>25.678029360537447</c:v>
                </c:pt>
                <c:pt idx="1032">
                  <c:v>25.702911171933319</c:v>
                </c:pt>
                <c:pt idx="1033">
                  <c:v>25.727792983329184</c:v>
                </c:pt>
                <c:pt idx="1034">
                  <c:v>25.752674794725056</c:v>
                </c:pt>
                <c:pt idx="1035">
                  <c:v>25.777556606120928</c:v>
                </c:pt>
                <c:pt idx="1036">
                  <c:v>25.802438417516793</c:v>
                </c:pt>
                <c:pt idx="1037">
                  <c:v>25.827320228912665</c:v>
                </c:pt>
                <c:pt idx="1038">
                  <c:v>25.852202040308537</c:v>
                </c:pt>
                <c:pt idx="1039">
                  <c:v>25.877083851704402</c:v>
                </c:pt>
                <c:pt idx="1040">
                  <c:v>25.901965663100274</c:v>
                </c:pt>
                <c:pt idx="1041">
                  <c:v>25.926847474496146</c:v>
                </c:pt>
                <c:pt idx="1042">
                  <c:v>25.951729285892011</c:v>
                </c:pt>
                <c:pt idx="1043">
                  <c:v>25.976611097287883</c:v>
                </c:pt>
                <c:pt idx="1044">
                  <c:v>26.001492908683755</c:v>
                </c:pt>
                <c:pt idx="1045">
                  <c:v>26.02637472007962</c:v>
                </c:pt>
                <c:pt idx="1046">
                  <c:v>26.051256531475492</c:v>
                </c:pt>
                <c:pt idx="1047">
                  <c:v>26.076138342871364</c:v>
                </c:pt>
                <c:pt idx="1048">
                  <c:v>26.101020154267228</c:v>
                </c:pt>
                <c:pt idx="1049">
                  <c:v>26.1259019656631</c:v>
                </c:pt>
                <c:pt idx="1050">
                  <c:v>26.150783777058972</c:v>
                </c:pt>
                <c:pt idx="1051">
                  <c:v>26.175665588454837</c:v>
                </c:pt>
                <c:pt idx="1052">
                  <c:v>26.200547399850709</c:v>
                </c:pt>
                <c:pt idx="1053">
                  <c:v>26.225429211246581</c:v>
                </c:pt>
                <c:pt idx="1054">
                  <c:v>26.250311022642446</c:v>
                </c:pt>
                <c:pt idx="1055">
                  <c:v>26.275192834038318</c:v>
                </c:pt>
                <c:pt idx="1056">
                  <c:v>26.300074645434186</c:v>
                </c:pt>
                <c:pt idx="1057">
                  <c:v>26.324956456830055</c:v>
                </c:pt>
                <c:pt idx="1058">
                  <c:v>26.349838268225927</c:v>
                </c:pt>
                <c:pt idx="1059">
                  <c:v>26.374720079621795</c:v>
                </c:pt>
                <c:pt idx="1060">
                  <c:v>26.399601891017667</c:v>
                </c:pt>
                <c:pt idx="1061">
                  <c:v>26.424483702413536</c:v>
                </c:pt>
                <c:pt idx="1062">
                  <c:v>26.449365513809404</c:v>
                </c:pt>
                <c:pt idx="1063">
                  <c:v>26.474247325205276</c:v>
                </c:pt>
                <c:pt idx="1064">
                  <c:v>26.499129136601145</c:v>
                </c:pt>
                <c:pt idx="1065">
                  <c:v>26.524010947997013</c:v>
                </c:pt>
                <c:pt idx="1066">
                  <c:v>26.548892759392885</c:v>
                </c:pt>
                <c:pt idx="1067">
                  <c:v>26.573774570788757</c:v>
                </c:pt>
                <c:pt idx="1068">
                  <c:v>26.598656382184622</c:v>
                </c:pt>
                <c:pt idx="1069">
                  <c:v>26.623538193580494</c:v>
                </c:pt>
                <c:pt idx="1070">
                  <c:v>26.648420004976366</c:v>
                </c:pt>
                <c:pt idx="1071">
                  <c:v>26.673301816372231</c:v>
                </c:pt>
                <c:pt idx="1072">
                  <c:v>26.698183627768103</c:v>
                </c:pt>
                <c:pt idx="1073">
                  <c:v>26.723065439163975</c:v>
                </c:pt>
                <c:pt idx="1074">
                  <c:v>26.747947250559839</c:v>
                </c:pt>
                <c:pt idx="1075">
                  <c:v>26.772829061955711</c:v>
                </c:pt>
                <c:pt idx="1076">
                  <c:v>26.797710873351583</c:v>
                </c:pt>
                <c:pt idx="1077">
                  <c:v>26.822592684747448</c:v>
                </c:pt>
                <c:pt idx="1078">
                  <c:v>26.84747449614332</c:v>
                </c:pt>
                <c:pt idx="1079">
                  <c:v>26.872356307539192</c:v>
                </c:pt>
                <c:pt idx="1080">
                  <c:v>26.897238118935057</c:v>
                </c:pt>
                <c:pt idx="1081">
                  <c:v>26.922119930330929</c:v>
                </c:pt>
                <c:pt idx="1082">
                  <c:v>26.947001741726801</c:v>
                </c:pt>
                <c:pt idx="1083">
                  <c:v>26.971883553122666</c:v>
                </c:pt>
                <c:pt idx="1084">
                  <c:v>26.996765364518538</c:v>
                </c:pt>
                <c:pt idx="1085">
                  <c:v>27.021647175914403</c:v>
                </c:pt>
                <c:pt idx="1086">
                  <c:v>27.046528987310275</c:v>
                </c:pt>
                <c:pt idx="1087">
                  <c:v>27.071410798706147</c:v>
                </c:pt>
                <c:pt idx="1088">
                  <c:v>27.096292610102012</c:v>
                </c:pt>
                <c:pt idx="1089">
                  <c:v>27.121174421497884</c:v>
                </c:pt>
                <c:pt idx="1090">
                  <c:v>27.146056232893756</c:v>
                </c:pt>
                <c:pt idx="1091">
                  <c:v>27.17093804428962</c:v>
                </c:pt>
                <c:pt idx="1092">
                  <c:v>27.195819855685492</c:v>
                </c:pt>
                <c:pt idx="1093">
                  <c:v>27.220701667081364</c:v>
                </c:pt>
                <c:pt idx="1094">
                  <c:v>27.245583478477229</c:v>
                </c:pt>
                <c:pt idx="1095">
                  <c:v>27.270465289873101</c:v>
                </c:pt>
                <c:pt idx="1096">
                  <c:v>27.295347101268973</c:v>
                </c:pt>
                <c:pt idx="1097">
                  <c:v>27.320228912664842</c:v>
                </c:pt>
                <c:pt idx="1098">
                  <c:v>27.34511072406071</c:v>
                </c:pt>
                <c:pt idx="1099">
                  <c:v>27.369992535456582</c:v>
                </c:pt>
                <c:pt idx="1100">
                  <c:v>27.39487434685245</c:v>
                </c:pt>
                <c:pt idx="1101">
                  <c:v>27.419756158248319</c:v>
                </c:pt>
                <c:pt idx="1102">
                  <c:v>27.444637969644191</c:v>
                </c:pt>
                <c:pt idx="1103">
                  <c:v>27.469519781040059</c:v>
                </c:pt>
                <c:pt idx="1104">
                  <c:v>27.494401592435931</c:v>
                </c:pt>
                <c:pt idx="1105">
                  <c:v>27.5192834038318</c:v>
                </c:pt>
                <c:pt idx="1106">
                  <c:v>27.544165215227668</c:v>
                </c:pt>
                <c:pt idx="1107">
                  <c:v>27.56904702662354</c:v>
                </c:pt>
                <c:pt idx="1108">
                  <c:v>27.593928838019409</c:v>
                </c:pt>
                <c:pt idx="1109">
                  <c:v>27.618810649415277</c:v>
                </c:pt>
                <c:pt idx="1110">
                  <c:v>27.643692460811149</c:v>
                </c:pt>
                <c:pt idx="1111">
                  <c:v>27.668574272207021</c:v>
                </c:pt>
                <c:pt idx="1112">
                  <c:v>27.693456083602886</c:v>
                </c:pt>
                <c:pt idx="1113">
                  <c:v>27.718337894998758</c:v>
                </c:pt>
                <c:pt idx="1114">
                  <c:v>27.743219706394623</c:v>
                </c:pt>
                <c:pt idx="1115">
                  <c:v>27.768101517790495</c:v>
                </c:pt>
                <c:pt idx="1116">
                  <c:v>27.792983329186367</c:v>
                </c:pt>
                <c:pt idx="1117">
                  <c:v>27.817865140582231</c:v>
                </c:pt>
                <c:pt idx="1118">
                  <c:v>27.842746951978103</c:v>
                </c:pt>
                <c:pt idx="1119">
                  <c:v>27.867628763373975</c:v>
                </c:pt>
                <c:pt idx="1120">
                  <c:v>27.89251057476984</c:v>
                </c:pt>
                <c:pt idx="1121">
                  <c:v>27.917392386165712</c:v>
                </c:pt>
                <c:pt idx="1122">
                  <c:v>27.942274197561584</c:v>
                </c:pt>
                <c:pt idx="1123">
                  <c:v>27.967156008957449</c:v>
                </c:pt>
                <c:pt idx="1124">
                  <c:v>27.992037820353321</c:v>
                </c:pt>
                <c:pt idx="1125">
                  <c:v>28.016919631749193</c:v>
                </c:pt>
                <c:pt idx="1126">
                  <c:v>28.041801443145058</c:v>
                </c:pt>
                <c:pt idx="1127">
                  <c:v>28.06668325454093</c:v>
                </c:pt>
                <c:pt idx="1128">
                  <c:v>28.091565065936802</c:v>
                </c:pt>
                <c:pt idx="1129">
                  <c:v>28.116446877332667</c:v>
                </c:pt>
                <c:pt idx="1130">
                  <c:v>28.141328688728539</c:v>
                </c:pt>
                <c:pt idx="1131">
                  <c:v>28.166210500124411</c:v>
                </c:pt>
                <c:pt idx="1132">
                  <c:v>28.191092311520276</c:v>
                </c:pt>
                <c:pt idx="1133">
                  <c:v>28.215974122916148</c:v>
                </c:pt>
                <c:pt idx="1134">
                  <c:v>28.24085593431202</c:v>
                </c:pt>
                <c:pt idx="1135">
                  <c:v>28.265737745707888</c:v>
                </c:pt>
                <c:pt idx="1136">
                  <c:v>28.290619557103756</c:v>
                </c:pt>
                <c:pt idx="1137">
                  <c:v>28.315501368499628</c:v>
                </c:pt>
                <c:pt idx="1138">
                  <c:v>28.340383179895497</c:v>
                </c:pt>
                <c:pt idx="1139">
                  <c:v>28.365264991291365</c:v>
                </c:pt>
                <c:pt idx="1140">
                  <c:v>28.390146802687237</c:v>
                </c:pt>
                <c:pt idx="1141">
                  <c:v>28.415028614083106</c:v>
                </c:pt>
                <c:pt idx="1142">
                  <c:v>28.439910425478978</c:v>
                </c:pt>
                <c:pt idx="1143">
                  <c:v>28.464792236874843</c:v>
                </c:pt>
                <c:pt idx="1144">
                  <c:v>28.489674048270714</c:v>
                </c:pt>
                <c:pt idx="1145">
                  <c:v>28.514555859666586</c:v>
                </c:pt>
                <c:pt idx="1146">
                  <c:v>28.539437671062451</c:v>
                </c:pt>
                <c:pt idx="1147">
                  <c:v>28.564319482458323</c:v>
                </c:pt>
                <c:pt idx="1148">
                  <c:v>28.589201293854195</c:v>
                </c:pt>
                <c:pt idx="1149">
                  <c:v>28.61408310525006</c:v>
                </c:pt>
                <c:pt idx="1150">
                  <c:v>28.638964916645932</c:v>
                </c:pt>
                <c:pt idx="1151">
                  <c:v>28.663846728041804</c:v>
                </c:pt>
                <c:pt idx="1152">
                  <c:v>28.688728539437669</c:v>
                </c:pt>
                <c:pt idx="1153">
                  <c:v>28.713610350833541</c:v>
                </c:pt>
                <c:pt idx="1154">
                  <c:v>28.738492162229413</c:v>
                </c:pt>
                <c:pt idx="1155">
                  <c:v>28.763373973625278</c:v>
                </c:pt>
                <c:pt idx="1156">
                  <c:v>28.78825578502115</c:v>
                </c:pt>
                <c:pt idx="1157">
                  <c:v>28.813137596417022</c:v>
                </c:pt>
                <c:pt idx="1158">
                  <c:v>28.838019407812887</c:v>
                </c:pt>
                <c:pt idx="1159">
                  <c:v>28.862901219208759</c:v>
                </c:pt>
                <c:pt idx="1160">
                  <c:v>28.887783030604631</c:v>
                </c:pt>
                <c:pt idx="1161">
                  <c:v>28.912664842000495</c:v>
                </c:pt>
                <c:pt idx="1162">
                  <c:v>28.937546653396367</c:v>
                </c:pt>
                <c:pt idx="1163">
                  <c:v>28.962428464792239</c:v>
                </c:pt>
                <c:pt idx="1164">
                  <c:v>28.987310276188104</c:v>
                </c:pt>
                <c:pt idx="1165">
                  <c:v>29.012192087583976</c:v>
                </c:pt>
                <c:pt idx="1166">
                  <c:v>29.037073898979848</c:v>
                </c:pt>
                <c:pt idx="1167">
                  <c:v>29.061955710375713</c:v>
                </c:pt>
                <c:pt idx="1168">
                  <c:v>29.086837521771585</c:v>
                </c:pt>
                <c:pt idx="1169">
                  <c:v>29.111719333167457</c:v>
                </c:pt>
                <c:pt idx="1170">
                  <c:v>29.136601144563322</c:v>
                </c:pt>
                <c:pt idx="1171">
                  <c:v>29.161482955959194</c:v>
                </c:pt>
                <c:pt idx="1172">
                  <c:v>29.186364767355062</c:v>
                </c:pt>
                <c:pt idx="1173">
                  <c:v>29.211246578750931</c:v>
                </c:pt>
                <c:pt idx="1174">
                  <c:v>29.236128390146803</c:v>
                </c:pt>
                <c:pt idx="1175">
                  <c:v>29.261010201542671</c:v>
                </c:pt>
                <c:pt idx="1176">
                  <c:v>29.28589201293854</c:v>
                </c:pt>
                <c:pt idx="1177">
                  <c:v>29.310773824334412</c:v>
                </c:pt>
                <c:pt idx="1178">
                  <c:v>29.33565563573028</c:v>
                </c:pt>
                <c:pt idx="1179">
                  <c:v>29.360537447126152</c:v>
                </c:pt>
                <c:pt idx="1180">
                  <c:v>29.38541925852202</c:v>
                </c:pt>
                <c:pt idx="1181">
                  <c:v>29.410301069917889</c:v>
                </c:pt>
                <c:pt idx="1182">
                  <c:v>29.435182881313761</c:v>
                </c:pt>
                <c:pt idx="1183">
                  <c:v>29.460064692709629</c:v>
                </c:pt>
                <c:pt idx="1184">
                  <c:v>29.484946504105498</c:v>
                </c:pt>
                <c:pt idx="1185">
                  <c:v>29.50982831550137</c:v>
                </c:pt>
                <c:pt idx="1186">
                  <c:v>29.534710126897242</c:v>
                </c:pt>
                <c:pt idx="1187">
                  <c:v>29.559591938293106</c:v>
                </c:pt>
                <c:pt idx="1188">
                  <c:v>29.584473749688978</c:v>
                </c:pt>
                <c:pt idx="1189">
                  <c:v>29.60935556108485</c:v>
                </c:pt>
                <c:pt idx="1190">
                  <c:v>29.634237372480715</c:v>
                </c:pt>
                <c:pt idx="1191">
                  <c:v>29.659119183876587</c:v>
                </c:pt>
                <c:pt idx="1192">
                  <c:v>29.684000995272459</c:v>
                </c:pt>
                <c:pt idx="1193">
                  <c:v>29.708882806668324</c:v>
                </c:pt>
                <c:pt idx="1194">
                  <c:v>29.733764618064196</c:v>
                </c:pt>
                <c:pt idx="1195">
                  <c:v>29.758646429460068</c:v>
                </c:pt>
                <c:pt idx="1196">
                  <c:v>29.783528240855933</c:v>
                </c:pt>
                <c:pt idx="1197">
                  <c:v>29.808410052251805</c:v>
                </c:pt>
                <c:pt idx="1198">
                  <c:v>29.833291863647677</c:v>
                </c:pt>
                <c:pt idx="1199">
                  <c:v>29.858173675043542</c:v>
                </c:pt>
                <c:pt idx="1200">
                  <c:v>29.883055486439414</c:v>
                </c:pt>
                <c:pt idx="1201">
                  <c:v>29.907937297835279</c:v>
                </c:pt>
                <c:pt idx="1202">
                  <c:v>29.932819109231151</c:v>
                </c:pt>
                <c:pt idx="1203">
                  <c:v>29.957700920627023</c:v>
                </c:pt>
                <c:pt idx="1204">
                  <c:v>29.982582732022887</c:v>
                </c:pt>
                <c:pt idx="1205">
                  <c:v>30.007464543418759</c:v>
                </c:pt>
                <c:pt idx="1206">
                  <c:v>30.032346354814631</c:v>
                </c:pt>
                <c:pt idx="1207">
                  <c:v>30.057228166210496</c:v>
                </c:pt>
                <c:pt idx="1208">
                  <c:v>30.082109977606368</c:v>
                </c:pt>
                <c:pt idx="1209">
                  <c:v>30.10699178900224</c:v>
                </c:pt>
                <c:pt idx="1210">
                  <c:v>30.131873600398109</c:v>
                </c:pt>
                <c:pt idx="1211">
                  <c:v>30.156755411793977</c:v>
                </c:pt>
                <c:pt idx="1212">
                  <c:v>30.181637223189849</c:v>
                </c:pt>
                <c:pt idx="1213">
                  <c:v>30.206519034585718</c:v>
                </c:pt>
                <c:pt idx="1214">
                  <c:v>30.231400845981586</c:v>
                </c:pt>
                <c:pt idx="1215">
                  <c:v>30.256282657377458</c:v>
                </c:pt>
                <c:pt idx="1216">
                  <c:v>30.281164468773326</c:v>
                </c:pt>
                <c:pt idx="1217">
                  <c:v>30.306046280169198</c:v>
                </c:pt>
                <c:pt idx="1218">
                  <c:v>30.330928091565067</c:v>
                </c:pt>
                <c:pt idx="1219">
                  <c:v>30.355809902960935</c:v>
                </c:pt>
                <c:pt idx="1220">
                  <c:v>30.380691714356807</c:v>
                </c:pt>
                <c:pt idx="1221">
                  <c:v>30.405573525752676</c:v>
                </c:pt>
                <c:pt idx="1222">
                  <c:v>30.430455337148544</c:v>
                </c:pt>
                <c:pt idx="1223">
                  <c:v>30.455337148544416</c:v>
                </c:pt>
                <c:pt idx="1224">
                  <c:v>30.480218959940288</c:v>
                </c:pt>
                <c:pt idx="1225">
                  <c:v>30.505100771336153</c:v>
                </c:pt>
                <c:pt idx="1226">
                  <c:v>30.529982582732025</c:v>
                </c:pt>
                <c:pt idx="1227">
                  <c:v>30.554864394127897</c:v>
                </c:pt>
                <c:pt idx="1228">
                  <c:v>30.579746205523762</c:v>
                </c:pt>
                <c:pt idx="1229">
                  <c:v>30.604628016919634</c:v>
                </c:pt>
                <c:pt idx="1230">
                  <c:v>30.629509828315499</c:v>
                </c:pt>
                <c:pt idx="1231">
                  <c:v>30.65439163971137</c:v>
                </c:pt>
                <c:pt idx="1232">
                  <c:v>30.679273451107242</c:v>
                </c:pt>
                <c:pt idx="1233">
                  <c:v>30.704155262503107</c:v>
                </c:pt>
                <c:pt idx="1234">
                  <c:v>30.729037073898979</c:v>
                </c:pt>
                <c:pt idx="1235">
                  <c:v>30.753918885294851</c:v>
                </c:pt>
                <c:pt idx="1236">
                  <c:v>30.778800696690716</c:v>
                </c:pt>
                <c:pt idx="1237">
                  <c:v>30.803682508086588</c:v>
                </c:pt>
                <c:pt idx="1238">
                  <c:v>30.82856431948246</c:v>
                </c:pt>
                <c:pt idx="1239">
                  <c:v>30.853446130878325</c:v>
                </c:pt>
                <c:pt idx="1240">
                  <c:v>30.878327942274197</c:v>
                </c:pt>
                <c:pt idx="1241">
                  <c:v>30.903209753670069</c:v>
                </c:pt>
                <c:pt idx="1242">
                  <c:v>30.928091565065934</c:v>
                </c:pt>
                <c:pt idx="1243">
                  <c:v>30.952973376461806</c:v>
                </c:pt>
                <c:pt idx="1244">
                  <c:v>30.977855187857678</c:v>
                </c:pt>
                <c:pt idx="1245">
                  <c:v>31.002736999253543</c:v>
                </c:pt>
                <c:pt idx="1246">
                  <c:v>31.027618810649415</c:v>
                </c:pt>
                <c:pt idx="1247">
                  <c:v>31.052500622045287</c:v>
                </c:pt>
                <c:pt idx="1248">
                  <c:v>31.077382433441151</c:v>
                </c:pt>
                <c:pt idx="1249">
                  <c:v>31.102264244837023</c:v>
                </c:pt>
                <c:pt idx="1250">
                  <c:v>31.127146056232895</c:v>
                </c:pt>
                <c:pt idx="1251">
                  <c:v>31.15202786762876</c:v>
                </c:pt>
                <c:pt idx="1252">
                  <c:v>31.176909679024632</c:v>
                </c:pt>
                <c:pt idx="1253">
                  <c:v>31.201791490420504</c:v>
                </c:pt>
                <c:pt idx="1254">
                  <c:v>31.226673301816373</c:v>
                </c:pt>
                <c:pt idx="1255">
                  <c:v>31.251555113212241</c:v>
                </c:pt>
                <c:pt idx="1256">
                  <c:v>31.276436924608113</c:v>
                </c:pt>
                <c:pt idx="1257">
                  <c:v>31.301318736003982</c:v>
                </c:pt>
                <c:pt idx="1258">
                  <c:v>31.32620054739985</c:v>
                </c:pt>
                <c:pt idx="1259">
                  <c:v>31.351082358795718</c:v>
                </c:pt>
                <c:pt idx="1260">
                  <c:v>31.37596417019159</c:v>
                </c:pt>
                <c:pt idx="1261">
                  <c:v>31.400845981587462</c:v>
                </c:pt>
                <c:pt idx="1262">
                  <c:v>31.425727792983327</c:v>
                </c:pt>
                <c:pt idx="1263">
                  <c:v>31.450609604379199</c:v>
                </c:pt>
                <c:pt idx="1264">
                  <c:v>31.475491415775071</c:v>
                </c:pt>
                <c:pt idx="1265">
                  <c:v>31.500373227170936</c:v>
                </c:pt>
                <c:pt idx="1266">
                  <c:v>31.525255038566808</c:v>
                </c:pt>
                <c:pt idx="1267">
                  <c:v>31.55013684996268</c:v>
                </c:pt>
                <c:pt idx="1268">
                  <c:v>31.575018661358545</c:v>
                </c:pt>
                <c:pt idx="1269">
                  <c:v>31.599900472754417</c:v>
                </c:pt>
                <c:pt idx="1270">
                  <c:v>31.624782284150289</c:v>
                </c:pt>
                <c:pt idx="1271">
                  <c:v>31.649664095546154</c:v>
                </c:pt>
                <c:pt idx="1272">
                  <c:v>31.674545906942026</c:v>
                </c:pt>
                <c:pt idx="1273">
                  <c:v>31.699427718337898</c:v>
                </c:pt>
                <c:pt idx="1274">
                  <c:v>31.724309529733763</c:v>
                </c:pt>
                <c:pt idx="1275">
                  <c:v>31.749191341129634</c:v>
                </c:pt>
                <c:pt idx="1276">
                  <c:v>31.774073152525506</c:v>
                </c:pt>
                <c:pt idx="1277">
                  <c:v>31.798954963921371</c:v>
                </c:pt>
                <c:pt idx="1278">
                  <c:v>31.823836775317243</c:v>
                </c:pt>
                <c:pt idx="1279">
                  <c:v>31.848718586713115</c:v>
                </c:pt>
                <c:pt idx="1280">
                  <c:v>31.87360039810898</c:v>
                </c:pt>
                <c:pt idx="1281">
                  <c:v>31.898482209504852</c:v>
                </c:pt>
                <c:pt idx="1282">
                  <c:v>31.923364020900724</c:v>
                </c:pt>
                <c:pt idx="1283">
                  <c:v>31.948245832296589</c:v>
                </c:pt>
                <c:pt idx="1284">
                  <c:v>31.973127643692461</c:v>
                </c:pt>
                <c:pt idx="1285">
                  <c:v>31.998009455088333</c:v>
                </c:pt>
                <c:pt idx="1286">
                  <c:v>32.022891266484201</c:v>
                </c:pt>
                <c:pt idx="1287">
                  <c:v>32.047773077880073</c:v>
                </c:pt>
                <c:pt idx="1288">
                  <c:v>32.072654889275938</c:v>
                </c:pt>
                <c:pt idx="1289">
                  <c:v>32.09753670067181</c:v>
                </c:pt>
                <c:pt idx="1290">
                  <c:v>32.122418512067682</c:v>
                </c:pt>
                <c:pt idx="1291">
                  <c:v>32.147300323463547</c:v>
                </c:pt>
                <c:pt idx="1292">
                  <c:v>32.172182134859419</c:v>
                </c:pt>
                <c:pt idx="1293">
                  <c:v>32.197063946255291</c:v>
                </c:pt>
                <c:pt idx="1294">
                  <c:v>32.221945757651156</c:v>
                </c:pt>
                <c:pt idx="1295">
                  <c:v>32.246827569047028</c:v>
                </c:pt>
                <c:pt idx="1296">
                  <c:v>32.2717093804429</c:v>
                </c:pt>
                <c:pt idx="1297">
                  <c:v>32.296591191838765</c:v>
                </c:pt>
                <c:pt idx="1298">
                  <c:v>32.321473003234637</c:v>
                </c:pt>
                <c:pt idx="1299">
                  <c:v>32.346354814630509</c:v>
                </c:pt>
                <c:pt idx="1300">
                  <c:v>32.371236626026374</c:v>
                </c:pt>
                <c:pt idx="1301">
                  <c:v>32.396118437422246</c:v>
                </c:pt>
                <c:pt idx="1302">
                  <c:v>32.421000248818117</c:v>
                </c:pt>
                <c:pt idx="1303">
                  <c:v>32.445882060213982</c:v>
                </c:pt>
                <c:pt idx="1304">
                  <c:v>32.470763871609854</c:v>
                </c:pt>
                <c:pt idx="1305">
                  <c:v>32.495645683005726</c:v>
                </c:pt>
                <c:pt idx="1306">
                  <c:v>32.520527494401591</c:v>
                </c:pt>
                <c:pt idx="1307">
                  <c:v>32.545409305797463</c:v>
                </c:pt>
                <c:pt idx="1308">
                  <c:v>32.570291117193335</c:v>
                </c:pt>
                <c:pt idx="1309">
                  <c:v>32.5951729285892</c:v>
                </c:pt>
                <c:pt idx="1310">
                  <c:v>32.620054739985072</c:v>
                </c:pt>
                <c:pt idx="1311">
                  <c:v>32.644936551380944</c:v>
                </c:pt>
                <c:pt idx="1312">
                  <c:v>32.669818362776809</c:v>
                </c:pt>
                <c:pt idx="1313">
                  <c:v>32.694700174172681</c:v>
                </c:pt>
                <c:pt idx="1314">
                  <c:v>32.719581985568553</c:v>
                </c:pt>
                <c:pt idx="1315">
                  <c:v>32.744463796964418</c:v>
                </c:pt>
                <c:pt idx="1316">
                  <c:v>32.76934560836029</c:v>
                </c:pt>
                <c:pt idx="1317">
                  <c:v>32.794227419756155</c:v>
                </c:pt>
                <c:pt idx="1318">
                  <c:v>32.819109231152026</c:v>
                </c:pt>
                <c:pt idx="1319">
                  <c:v>32.843991042547898</c:v>
                </c:pt>
                <c:pt idx="1320">
                  <c:v>32.868872853943763</c:v>
                </c:pt>
                <c:pt idx="1321">
                  <c:v>32.893754665339635</c:v>
                </c:pt>
                <c:pt idx="1322">
                  <c:v>32.918636476735507</c:v>
                </c:pt>
                <c:pt idx="1323">
                  <c:v>32.943518288131372</c:v>
                </c:pt>
                <c:pt idx="1324">
                  <c:v>32.968400099527244</c:v>
                </c:pt>
                <c:pt idx="1325">
                  <c:v>32.993281910923116</c:v>
                </c:pt>
                <c:pt idx="1326">
                  <c:v>33.018163722318981</c:v>
                </c:pt>
                <c:pt idx="1327">
                  <c:v>33.043045533714853</c:v>
                </c:pt>
                <c:pt idx="1328">
                  <c:v>33.067927345110725</c:v>
                </c:pt>
                <c:pt idx="1329">
                  <c:v>33.09280915650659</c:v>
                </c:pt>
                <c:pt idx="1330">
                  <c:v>33.117690967902462</c:v>
                </c:pt>
                <c:pt idx="1331">
                  <c:v>33.142572779298334</c:v>
                </c:pt>
                <c:pt idx="1332">
                  <c:v>33.167454590694199</c:v>
                </c:pt>
                <c:pt idx="1333">
                  <c:v>33.192336402090071</c:v>
                </c:pt>
                <c:pt idx="1334">
                  <c:v>33.217218213485943</c:v>
                </c:pt>
                <c:pt idx="1335">
                  <c:v>33.242100024881807</c:v>
                </c:pt>
                <c:pt idx="1336">
                  <c:v>33.266981836277679</c:v>
                </c:pt>
                <c:pt idx="1337">
                  <c:v>33.291863647673551</c:v>
                </c:pt>
                <c:pt idx="1338">
                  <c:v>33.316745459069416</c:v>
                </c:pt>
                <c:pt idx="1339">
                  <c:v>33.341627270465288</c:v>
                </c:pt>
                <c:pt idx="1340">
                  <c:v>33.36650908186116</c:v>
                </c:pt>
                <c:pt idx="1341">
                  <c:v>33.391390893257025</c:v>
                </c:pt>
                <c:pt idx="1342">
                  <c:v>33.416272704652897</c:v>
                </c:pt>
                <c:pt idx="1343">
                  <c:v>33.441154516048769</c:v>
                </c:pt>
                <c:pt idx="1344">
                  <c:v>33.466036327444634</c:v>
                </c:pt>
                <c:pt idx="1345">
                  <c:v>33.490918138840506</c:v>
                </c:pt>
                <c:pt idx="1346">
                  <c:v>33.515799950236378</c:v>
                </c:pt>
                <c:pt idx="1347">
                  <c:v>33.540681761632243</c:v>
                </c:pt>
                <c:pt idx="1348">
                  <c:v>33.565563573028115</c:v>
                </c:pt>
                <c:pt idx="1349">
                  <c:v>33.590445384423987</c:v>
                </c:pt>
                <c:pt idx="1350">
                  <c:v>33.615327195819859</c:v>
                </c:pt>
                <c:pt idx="1351">
                  <c:v>33.640209007215724</c:v>
                </c:pt>
                <c:pt idx="1352">
                  <c:v>33.665090818611596</c:v>
                </c:pt>
                <c:pt idx="1353">
                  <c:v>33.689972630007468</c:v>
                </c:pt>
                <c:pt idx="1354">
                  <c:v>33.714854441403332</c:v>
                </c:pt>
                <c:pt idx="1355">
                  <c:v>33.739736252799204</c:v>
                </c:pt>
                <c:pt idx="1356">
                  <c:v>33.764618064195076</c:v>
                </c:pt>
                <c:pt idx="1357">
                  <c:v>33.789499875590948</c:v>
                </c:pt>
                <c:pt idx="1358">
                  <c:v>33.814381686986813</c:v>
                </c:pt>
                <c:pt idx="1359">
                  <c:v>33.839263498382685</c:v>
                </c:pt>
                <c:pt idx="1360">
                  <c:v>33.864145309778557</c:v>
                </c:pt>
                <c:pt idx="1361">
                  <c:v>33.889027121174422</c:v>
                </c:pt>
                <c:pt idx="1362">
                  <c:v>33.913908932570294</c:v>
                </c:pt>
                <c:pt idx="1363">
                  <c:v>33.938790743966166</c:v>
                </c:pt>
                <c:pt idx="1364">
                  <c:v>33.963672555362031</c:v>
                </c:pt>
                <c:pt idx="1365">
                  <c:v>33.988554366757903</c:v>
                </c:pt>
                <c:pt idx="1366">
                  <c:v>34.013436178153775</c:v>
                </c:pt>
                <c:pt idx="1367">
                  <c:v>34.03831798954964</c:v>
                </c:pt>
                <c:pt idx="1368">
                  <c:v>34.063199800945512</c:v>
                </c:pt>
                <c:pt idx="1369">
                  <c:v>34.088081612341384</c:v>
                </c:pt>
                <c:pt idx="1370">
                  <c:v>34.112963423737249</c:v>
                </c:pt>
                <c:pt idx="1371">
                  <c:v>34.137845235133121</c:v>
                </c:pt>
                <c:pt idx="1372">
                  <c:v>34.162727046528993</c:v>
                </c:pt>
                <c:pt idx="1373">
                  <c:v>34.187608857924857</c:v>
                </c:pt>
                <c:pt idx="1374">
                  <c:v>34.212490669320729</c:v>
                </c:pt>
                <c:pt idx="1375">
                  <c:v>34.237372480716594</c:v>
                </c:pt>
                <c:pt idx="1376">
                  <c:v>34.262254292112466</c:v>
                </c:pt>
                <c:pt idx="1377">
                  <c:v>34.287136103508338</c:v>
                </c:pt>
                <c:pt idx="1378">
                  <c:v>34.312017914904203</c:v>
                </c:pt>
                <c:pt idx="1379">
                  <c:v>34.336899726300075</c:v>
                </c:pt>
                <c:pt idx="1380">
                  <c:v>34.361781537695947</c:v>
                </c:pt>
                <c:pt idx="1381">
                  <c:v>34.386663349091812</c:v>
                </c:pt>
                <c:pt idx="1382">
                  <c:v>34.411545160487684</c:v>
                </c:pt>
                <c:pt idx="1383">
                  <c:v>34.436426971883556</c:v>
                </c:pt>
                <c:pt idx="1384">
                  <c:v>34.461308783279421</c:v>
                </c:pt>
                <c:pt idx="1385">
                  <c:v>34.486190594675293</c:v>
                </c:pt>
                <c:pt idx="1386">
                  <c:v>34.511072406071165</c:v>
                </c:pt>
                <c:pt idx="1387">
                  <c:v>34.53595421746703</c:v>
                </c:pt>
                <c:pt idx="1388">
                  <c:v>34.560836028862902</c:v>
                </c:pt>
                <c:pt idx="1389">
                  <c:v>34.585717840258773</c:v>
                </c:pt>
                <c:pt idx="1390">
                  <c:v>34.610599651654638</c:v>
                </c:pt>
                <c:pt idx="1391">
                  <c:v>34.63548146305051</c:v>
                </c:pt>
                <c:pt idx="1392">
                  <c:v>34.660363274446382</c:v>
                </c:pt>
                <c:pt idx="1393">
                  <c:v>34.685245085842247</c:v>
                </c:pt>
                <c:pt idx="1394">
                  <c:v>34.710126897238119</c:v>
                </c:pt>
                <c:pt idx="1395">
                  <c:v>34.735008708633991</c:v>
                </c:pt>
                <c:pt idx="1396">
                  <c:v>34.759890520029856</c:v>
                </c:pt>
                <c:pt idx="1397">
                  <c:v>34.784772331425728</c:v>
                </c:pt>
                <c:pt idx="1398">
                  <c:v>34.8096541428216</c:v>
                </c:pt>
                <c:pt idx="1399">
                  <c:v>34.834535954217465</c:v>
                </c:pt>
                <c:pt idx="1400">
                  <c:v>34.859417765613337</c:v>
                </c:pt>
                <c:pt idx="1401">
                  <c:v>34.884299577009209</c:v>
                </c:pt>
                <c:pt idx="1402">
                  <c:v>34.909181388405074</c:v>
                </c:pt>
                <c:pt idx="1403">
                  <c:v>34.934063199800946</c:v>
                </c:pt>
                <c:pt idx="1404">
                  <c:v>34.958945011196811</c:v>
                </c:pt>
                <c:pt idx="1405">
                  <c:v>34.983826822592683</c:v>
                </c:pt>
                <c:pt idx="1406">
                  <c:v>35.008708633988554</c:v>
                </c:pt>
                <c:pt idx="1407">
                  <c:v>35.033590445384419</c:v>
                </c:pt>
                <c:pt idx="1408">
                  <c:v>35.058472256780291</c:v>
                </c:pt>
                <c:pt idx="1409">
                  <c:v>35.083354068176163</c:v>
                </c:pt>
                <c:pt idx="1410">
                  <c:v>35.108235879572028</c:v>
                </c:pt>
                <c:pt idx="1411">
                  <c:v>35.1331176909679</c:v>
                </c:pt>
                <c:pt idx="1412">
                  <c:v>35.157999502363772</c:v>
                </c:pt>
                <c:pt idx="1413">
                  <c:v>35.182881313759637</c:v>
                </c:pt>
                <c:pt idx="1414">
                  <c:v>35.207763125155509</c:v>
                </c:pt>
                <c:pt idx="1415">
                  <c:v>35.232644936551381</c:v>
                </c:pt>
                <c:pt idx="1416">
                  <c:v>35.257526747947246</c:v>
                </c:pt>
                <c:pt idx="1417">
                  <c:v>35.282408559343118</c:v>
                </c:pt>
                <c:pt idx="1418">
                  <c:v>35.30729037073899</c:v>
                </c:pt>
                <c:pt idx="1419">
                  <c:v>35.332172182134855</c:v>
                </c:pt>
                <c:pt idx="1420">
                  <c:v>35.357053993530727</c:v>
                </c:pt>
                <c:pt idx="1421">
                  <c:v>35.381935804926599</c:v>
                </c:pt>
                <c:pt idx="1422">
                  <c:v>35.406817616322463</c:v>
                </c:pt>
                <c:pt idx="1423">
                  <c:v>35.431699427718335</c:v>
                </c:pt>
                <c:pt idx="1424">
                  <c:v>35.456581239114207</c:v>
                </c:pt>
                <c:pt idx="1425">
                  <c:v>35.481463050510072</c:v>
                </c:pt>
                <c:pt idx="1426">
                  <c:v>35.506344861905944</c:v>
                </c:pt>
                <c:pt idx="1427">
                  <c:v>35.531226673301816</c:v>
                </c:pt>
                <c:pt idx="1428">
                  <c:v>35.556108484697688</c:v>
                </c:pt>
                <c:pt idx="1429">
                  <c:v>35.580990296093553</c:v>
                </c:pt>
                <c:pt idx="1430">
                  <c:v>35.605872107489425</c:v>
                </c:pt>
                <c:pt idx="1431">
                  <c:v>35.630753918885297</c:v>
                </c:pt>
                <c:pt idx="1432">
                  <c:v>35.655635730281162</c:v>
                </c:pt>
                <c:pt idx="1433">
                  <c:v>35.680517541677034</c:v>
                </c:pt>
                <c:pt idx="1434">
                  <c:v>35.705399353072906</c:v>
                </c:pt>
                <c:pt idx="1435">
                  <c:v>35.730281164468778</c:v>
                </c:pt>
                <c:pt idx="1436">
                  <c:v>35.755162975864643</c:v>
                </c:pt>
                <c:pt idx="1437">
                  <c:v>35.780044787260515</c:v>
                </c:pt>
                <c:pt idx="1438">
                  <c:v>35.804926598656387</c:v>
                </c:pt>
                <c:pt idx="1439">
                  <c:v>35.829808410052252</c:v>
                </c:pt>
                <c:pt idx="1440">
                  <c:v>35.854690221448124</c:v>
                </c:pt>
                <c:pt idx="1441">
                  <c:v>35.879572032843996</c:v>
                </c:pt>
                <c:pt idx="1442">
                  <c:v>35.90445384423986</c:v>
                </c:pt>
                <c:pt idx="1443">
                  <c:v>35.929335655635732</c:v>
                </c:pt>
                <c:pt idx="1444">
                  <c:v>35.954217467031604</c:v>
                </c:pt>
                <c:pt idx="1445">
                  <c:v>35.979099278427469</c:v>
                </c:pt>
                <c:pt idx="1446">
                  <c:v>36.003981089823341</c:v>
                </c:pt>
                <c:pt idx="1447">
                  <c:v>36.028862901219213</c:v>
                </c:pt>
                <c:pt idx="1448">
                  <c:v>36.053744712615078</c:v>
                </c:pt>
                <c:pt idx="1449">
                  <c:v>36.07862652401095</c:v>
                </c:pt>
                <c:pt idx="1450">
                  <c:v>36.103508335406822</c:v>
                </c:pt>
                <c:pt idx="1451">
                  <c:v>36.128390146802687</c:v>
                </c:pt>
                <c:pt idx="1452">
                  <c:v>36.153271958198559</c:v>
                </c:pt>
                <c:pt idx="1453">
                  <c:v>36.178153769594431</c:v>
                </c:pt>
                <c:pt idx="1454">
                  <c:v>36.203035580990296</c:v>
                </c:pt>
                <c:pt idx="1455">
                  <c:v>36.227917392386168</c:v>
                </c:pt>
                <c:pt idx="1456">
                  <c:v>36.25279920378204</c:v>
                </c:pt>
                <c:pt idx="1457">
                  <c:v>36.277681015177905</c:v>
                </c:pt>
                <c:pt idx="1458">
                  <c:v>36.302562826573777</c:v>
                </c:pt>
                <c:pt idx="1459">
                  <c:v>36.327444637969649</c:v>
                </c:pt>
                <c:pt idx="1460">
                  <c:v>36.352326449365513</c:v>
                </c:pt>
                <c:pt idx="1461">
                  <c:v>36.377208260761385</c:v>
                </c:pt>
                <c:pt idx="1462">
                  <c:v>36.40209007215725</c:v>
                </c:pt>
                <c:pt idx="1463">
                  <c:v>36.426971883553122</c:v>
                </c:pt>
                <c:pt idx="1464">
                  <c:v>36.451853694948994</c:v>
                </c:pt>
                <c:pt idx="1465">
                  <c:v>36.476735506344859</c:v>
                </c:pt>
                <c:pt idx="1466">
                  <c:v>36.501617317740731</c:v>
                </c:pt>
                <c:pt idx="1467">
                  <c:v>36.526499129136603</c:v>
                </c:pt>
                <c:pt idx="1468">
                  <c:v>36.551380940532468</c:v>
                </c:pt>
                <c:pt idx="1469">
                  <c:v>36.57626275192834</c:v>
                </c:pt>
                <c:pt idx="1470">
                  <c:v>36.601144563324212</c:v>
                </c:pt>
                <c:pt idx="1471">
                  <c:v>36.626026374720077</c:v>
                </c:pt>
                <c:pt idx="1472">
                  <c:v>36.650908186115949</c:v>
                </c:pt>
                <c:pt idx="1473">
                  <c:v>36.675789997511821</c:v>
                </c:pt>
                <c:pt idx="1474">
                  <c:v>36.700671808907686</c:v>
                </c:pt>
                <c:pt idx="1475">
                  <c:v>36.725553620303558</c:v>
                </c:pt>
                <c:pt idx="1476">
                  <c:v>36.75043543169943</c:v>
                </c:pt>
                <c:pt idx="1477">
                  <c:v>36.775317243095294</c:v>
                </c:pt>
                <c:pt idx="1478">
                  <c:v>36.800199054491166</c:v>
                </c:pt>
                <c:pt idx="1479">
                  <c:v>36.825080865887038</c:v>
                </c:pt>
                <c:pt idx="1480">
                  <c:v>36.849962677282903</c:v>
                </c:pt>
                <c:pt idx="1481">
                  <c:v>36.874844488678775</c:v>
                </c:pt>
                <c:pt idx="1482">
                  <c:v>36.899726300074647</c:v>
                </c:pt>
                <c:pt idx="1483">
                  <c:v>36.924608111470512</c:v>
                </c:pt>
                <c:pt idx="1484">
                  <c:v>36.949489922866384</c:v>
                </c:pt>
                <c:pt idx="1485">
                  <c:v>36.974371734262256</c:v>
                </c:pt>
                <c:pt idx="1486">
                  <c:v>36.999253545658121</c:v>
                </c:pt>
                <c:pt idx="1487">
                  <c:v>37.024135357053993</c:v>
                </c:pt>
                <c:pt idx="1488">
                  <c:v>37.049017168449865</c:v>
                </c:pt>
                <c:pt idx="1489">
                  <c:v>37.07389897984573</c:v>
                </c:pt>
                <c:pt idx="1490">
                  <c:v>37.098780791241602</c:v>
                </c:pt>
                <c:pt idx="1491">
                  <c:v>37.123662602637467</c:v>
                </c:pt>
                <c:pt idx="1492">
                  <c:v>37.148544414033339</c:v>
                </c:pt>
                <c:pt idx="1493">
                  <c:v>37.17342622542921</c:v>
                </c:pt>
                <c:pt idx="1494">
                  <c:v>37.198308036825075</c:v>
                </c:pt>
                <c:pt idx="1495">
                  <c:v>37.223189848220947</c:v>
                </c:pt>
                <c:pt idx="1496">
                  <c:v>37.248071659616819</c:v>
                </c:pt>
                <c:pt idx="1497">
                  <c:v>37.272953471012684</c:v>
                </c:pt>
                <c:pt idx="1498">
                  <c:v>37.297835282408556</c:v>
                </c:pt>
                <c:pt idx="1499">
                  <c:v>37.322717093804428</c:v>
                </c:pt>
                <c:pt idx="1500">
                  <c:v>37.3475989052003</c:v>
                </c:pt>
                <c:pt idx="1501">
                  <c:v>37.372480716596165</c:v>
                </c:pt>
                <c:pt idx="1502">
                  <c:v>37.397362527992037</c:v>
                </c:pt>
                <c:pt idx="1503">
                  <c:v>37.422244339387909</c:v>
                </c:pt>
                <c:pt idx="1504">
                  <c:v>37.447126150783774</c:v>
                </c:pt>
                <c:pt idx="1505">
                  <c:v>37.472007962179646</c:v>
                </c:pt>
                <c:pt idx="1506">
                  <c:v>37.496889773575518</c:v>
                </c:pt>
                <c:pt idx="1507">
                  <c:v>37.52177158497139</c:v>
                </c:pt>
                <c:pt idx="1508">
                  <c:v>37.546653396367255</c:v>
                </c:pt>
                <c:pt idx="1509">
                  <c:v>37.571535207763127</c:v>
                </c:pt>
                <c:pt idx="1510">
                  <c:v>37.596417019158999</c:v>
                </c:pt>
                <c:pt idx="1511">
                  <c:v>37.621298830554863</c:v>
                </c:pt>
                <c:pt idx="1512">
                  <c:v>37.646180641950735</c:v>
                </c:pt>
                <c:pt idx="1513">
                  <c:v>37.671062453346607</c:v>
                </c:pt>
                <c:pt idx="1514">
                  <c:v>37.695944264742479</c:v>
                </c:pt>
                <c:pt idx="1515">
                  <c:v>37.720826076138344</c:v>
                </c:pt>
                <c:pt idx="1516">
                  <c:v>37.745707887534216</c:v>
                </c:pt>
                <c:pt idx="1517">
                  <c:v>37.770589698930081</c:v>
                </c:pt>
                <c:pt idx="1518">
                  <c:v>37.795471510325953</c:v>
                </c:pt>
                <c:pt idx="1519">
                  <c:v>37.820353321721825</c:v>
                </c:pt>
                <c:pt idx="1520">
                  <c:v>37.84523513311769</c:v>
                </c:pt>
                <c:pt idx="1521">
                  <c:v>37.870116944513562</c:v>
                </c:pt>
                <c:pt idx="1522">
                  <c:v>37.894998755909434</c:v>
                </c:pt>
                <c:pt idx="1523">
                  <c:v>37.919880567305299</c:v>
                </c:pt>
                <c:pt idx="1524">
                  <c:v>37.944762378701171</c:v>
                </c:pt>
                <c:pt idx="1525">
                  <c:v>37.969644190097043</c:v>
                </c:pt>
                <c:pt idx="1526">
                  <c:v>37.994526001492908</c:v>
                </c:pt>
                <c:pt idx="1527">
                  <c:v>38.01940781288878</c:v>
                </c:pt>
                <c:pt idx="1528">
                  <c:v>38.044289624284652</c:v>
                </c:pt>
                <c:pt idx="1529">
                  <c:v>38.069171435680516</c:v>
                </c:pt>
                <c:pt idx="1530">
                  <c:v>38.094053247076388</c:v>
                </c:pt>
                <c:pt idx="1531">
                  <c:v>38.11893505847226</c:v>
                </c:pt>
                <c:pt idx="1532">
                  <c:v>38.143816869868125</c:v>
                </c:pt>
                <c:pt idx="1533">
                  <c:v>38.168698681263997</c:v>
                </c:pt>
                <c:pt idx="1534">
                  <c:v>38.193580492659869</c:v>
                </c:pt>
                <c:pt idx="1535">
                  <c:v>38.218462304055734</c:v>
                </c:pt>
                <c:pt idx="1536">
                  <c:v>38.243344115451606</c:v>
                </c:pt>
                <c:pt idx="1537">
                  <c:v>38.268225926847478</c:v>
                </c:pt>
                <c:pt idx="1538">
                  <c:v>38.293107738243343</c:v>
                </c:pt>
                <c:pt idx="1539">
                  <c:v>38.317989549639215</c:v>
                </c:pt>
                <c:pt idx="1540">
                  <c:v>38.342871361035087</c:v>
                </c:pt>
                <c:pt idx="1541">
                  <c:v>38.367753172430952</c:v>
                </c:pt>
                <c:pt idx="1542">
                  <c:v>38.392634983826824</c:v>
                </c:pt>
                <c:pt idx="1543">
                  <c:v>38.417516795222696</c:v>
                </c:pt>
                <c:pt idx="1544">
                  <c:v>38.442398606618561</c:v>
                </c:pt>
                <c:pt idx="1545">
                  <c:v>38.467280418014433</c:v>
                </c:pt>
                <c:pt idx="1546">
                  <c:v>38.492162229410297</c:v>
                </c:pt>
                <c:pt idx="1547">
                  <c:v>38.517044040806169</c:v>
                </c:pt>
                <c:pt idx="1548">
                  <c:v>38.541925852202041</c:v>
                </c:pt>
                <c:pt idx="1549">
                  <c:v>38.566807663597906</c:v>
                </c:pt>
                <c:pt idx="1550">
                  <c:v>38.591689474993778</c:v>
                </c:pt>
                <c:pt idx="1551">
                  <c:v>38.61657128638965</c:v>
                </c:pt>
                <c:pt idx="1552">
                  <c:v>38.641453097785515</c:v>
                </c:pt>
                <c:pt idx="1553">
                  <c:v>38.666334909181387</c:v>
                </c:pt>
                <c:pt idx="1554">
                  <c:v>38.691216720577259</c:v>
                </c:pt>
                <c:pt idx="1555">
                  <c:v>38.716098531973124</c:v>
                </c:pt>
                <c:pt idx="1556">
                  <c:v>38.740980343368996</c:v>
                </c:pt>
                <c:pt idx="1557">
                  <c:v>38.765862154764868</c:v>
                </c:pt>
                <c:pt idx="1558">
                  <c:v>38.790743966160733</c:v>
                </c:pt>
                <c:pt idx="1559">
                  <c:v>38.815625777556605</c:v>
                </c:pt>
                <c:pt idx="1560">
                  <c:v>38.840507588952477</c:v>
                </c:pt>
                <c:pt idx="1561">
                  <c:v>38.865389400348342</c:v>
                </c:pt>
                <c:pt idx="1562">
                  <c:v>38.890271211744214</c:v>
                </c:pt>
                <c:pt idx="1563">
                  <c:v>38.915153023140086</c:v>
                </c:pt>
                <c:pt idx="1564">
                  <c:v>38.94003483453595</c:v>
                </c:pt>
                <c:pt idx="1565">
                  <c:v>38.964916645931822</c:v>
                </c:pt>
                <c:pt idx="1566">
                  <c:v>38.989798457327694</c:v>
                </c:pt>
                <c:pt idx="1567">
                  <c:v>39.014680268723559</c:v>
                </c:pt>
                <c:pt idx="1568">
                  <c:v>39.039562080119431</c:v>
                </c:pt>
                <c:pt idx="1569">
                  <c:v>39.064443891515303</c:v>
                </c:pt>
                <c:pt idx="1570">
                  <c:v>39.089325702911168</c:v>
                </c:pt>
                <c:pt idx="1571">
                  <c:v>39.11420751430704</c:v>
                </c:pt>
                <c:pt idx="1572">
                  <c:v>39.139089325702912</c:v>
                </c:pt>
                <c:pt idx="1573">
                  <c:v>39.163971137098777</c:v>
                </c:pt>
                <c:pt idx="1574">
                  <c:v>39.188852948494649</c:v>
                </c:pt>
                <c:pt idx="1575">
                  <c:v>39.213734759890514</c:v>
                </c:pt>
                <c:pt idx="1576">
                  <c:v>39.238616571286386</c:v>
                </c:pt>
                <c:pt idx="1577">
                  <c:v>39.263498382682258</c:v>
                </c:pt>
                <c:pt idx="1578">
                  <c:v>39.28838019407813</c:v>
                </c:pt>
                <c:pt idx="1579">
                  <c:v>39.313262005473995</c:v>
                </c:pt>
                <c:pt idx="1580">
                  <c:v>39.338143816869866</c:v>
                </c:pt>
                <c:pt idx="1581">
                  <c:v>39.363025628265738</c:v>
                </c:pt>
                <c:pt idx="1582">
                  <c:v>39.387907439661603</c:v>
                </c:pt>
                <c:pt idx="1583">
                  <c:v>39.412789251057475</c:v>
                </c:pt>
                <c:pt idx="1584">
                  <c:v>39.437671062453347</c:v>
                </c:pt>
                <c:pt idx="1585">
                  <c:v>39.462552873849219</c:v>
                </c:pt>
                <c:pt idx="1586">
                  <c:v>39.487434685245084</c:v>
                </c:pt>
                <c:pt idx="1587">
                  <c:v>39.512316496640956</c:v>
                </c:pt>
                <c:pt idx="1588">
                  <c:v>39.537198308036828</c:v>
                </c:pt>
                <c:pt idx="1589">
                  <c:v>39.562080119432693</c:v>
                </c:pt>
                <c:pt idx="1590">
                  <c:v>39.586961930828565</c:v>
                </c:pt>
                <c:pt idx="1591">
                  <c:v>39.611843742224437</c:v>
                </c:pt>
                <c:pt idx="1592">
                  <c:v>39.636725553620309</c:v>
                </c:pt>
                <c:pt idx="1593">
                  <c:v>39.661607365016174</c:v>
                </c:pt>
                <c:pt idx="1594">
                  <c:v>39.686489176412046</c:v>
                </c:pt>
                <c:pt idx="1595">
                  <c:v>39.711370987807918</c:v>
                </c:pt>
                <c:pt idx="1596">
                  <c:v>39.736252799203783</c:v>
                </c:pt>
                <c:pt idx="1597">
                  <c:v>39.761134610599655</c:v>
                </c:pt>
                <c:pt idx="1598">
                  <c:v>39.786016421995527</c:v>
                </c:pt>
                <c:pt idx="1599">
                  <c:v>39.810898233391391</c:v>
                </c:pt>
                <c:pt idx="1600">
                  <c:v>39.835780044787263</c:v>
                </c:pt>
                <c:pt idx="1601">
                  <c:v>39.860661856183135</c:v>
                </c:pt>
                <c:pt idx="1602">
                  <c:v>39.885543667579</c:v>
                </c:pt>
                <c:pt idx="1603">
                  <c:v>39.910425478974872</c:v>
                </c:pt>
                <c:pt idx="1604">
                  <c:v>39.935307290370737</c:v>
                </c:pt>
                <c:pt idx="1605">
                  <c:v>39.960189101766609</c:v>
                </c:pt>
                <c:pt idx="1606">
                  <c:v>39.985070913162481</c:v>
                </c:pt>
                <c:pt idx="1607">
                  <c:v>40.009952724558346</c:v>
                </c:pt>
                <c:pt idx="1608">
                  <c:v>40.034834535954218</c:v>
                </c:pt>
                <c:pt idx="1609">
                  <c:v>40.05971634735009</c:v>
                </c:pt>
                <c:pt idx="1610">
                  <c:v>40.084598158745955</c:v>
                </c:pt>
                <c:pt idx="1611">
                  <c:v>40.109479970141827</c:v>
                </c:pt>
                <c:pt idx="1612">
                  <c:v>40.134361781537699</c:v>
                </c:pt>
                <c:pt idx="1613">
                  <c:v>40.159243592933564</c:v>
                </c:pt>
                <c:pt idx="1614">
                  <c:v>40.184125404329436</c:v>
                </c:pt>
                <c:pt idx="1615">
                  <c:v>40.209007215725308</c:v>
                </c:pt>
                <c:pt idx="1616">
                  <c:v>40.233889027121172</c:v>
                </c:pt>
                <c:pt idx="1617">
                  <c:v>40.258770838517044</c:v>
                </c:pt>
                <c:pt idx="1618">
                  <c:v>40.283652649912916</c:v>
                </c:pt>
                <c:pt idx="1619">
                  <c:v>40.308534461308781</c:v>
                </c:pt>
                <c:pt idx="1620">
                  <c:v>40.333416272704653</c:v>
                </c:pt>
                <c:pt idx="1621">
                  <c:v>40.358298084100525</c:v>
                </c:pt>
                <c:pt idx="1622">
                  <c:v>40.38317989549639</c:v>
                </c:pt>
                <c:pt idx="1623">
                  <c:v>40.408061706892262</c:v>
                </c:pt>
                <c:pt idx="1624">
                  <c:v>40.432943518288134</c:v>
                </c:pt>
                <c:pt idx="1625">
                  <c:v>40.457825329683999</c:v>
                </c:pt>
                <c:pt idx="1626">
                  <c:v>40.482707141079871</c:v>
                </c:pt>
                <c:pt idx="1627">
                  <c:v>40.507588952475743</c:v>
                </c:pt>
                <c:pt idx="1628">
                  <c:v>40.532470763871608</c:v>
                </c:pt>
                <c:pt idx="1629">
                  <c:v>40.55735257526748</c:v>
                </c:pt>
                <c:pt idx="1630">
                  <c:v>40.582234386663352</c:v>
                </c:pt>
                <c:pt idx="1631">
                  <c:v>40.607116198059217</c:v>
                </c:pt>
                <c:pt idx="1632">
                  <c:v>40.631998009455089</c:v>
                </c:pt>
                <c:pt idx="1633">
                  <c:v>40.656879820850953</c:v>
                </c:pt>
                <c:pt idx="1634">
                  <c:v>40.681761632246825</c:v>
                </c:pt>
                <c:pt idx="1635">
                  <c:v>40.706643443642697</c:v>
                </c:pt>
                <c:pt idx="1636">
                  <c:v>40.731525255038562</c:v>
                </c:pt>
                <c:pt idx="1637">
                  <c:v>40.756407066434434</c:v>
                </c:pt>
                <c:pt idx="1638">
                  <c:v>40.781288877830306</c:v>
                </c:pt>
                <c:pt idx="1639">
                  <c:v>40.806170689226171</c:v>
                </c:pt>
                <c:pt idx="1640">
                  <c:v>40.831052500622043</c:v>
                </c:pt>
                <c:pt idx="1641">
                  <c:v>40.855934312017915</c:v>
                </c:pt>
                <c:pt idx="1642">
                  <c:v>40.88081612341378</c:v>
                </c:pt>
                <c:pt idx="1643">
                  <c:v>40.905697934809652</c:v>
                </c:pt>
                <c:pt idx="1644">
                  <c:v>40.930579746205524</c:v>
                </c:pt>
                <c:pt idx="1645">
                  <c:v>40.955461557601389</c:v>
                </c:pt>
                <c:pt idx="1646">
                  <c:v>40.980343368997261</c:v>
                </c:pt>
                <c:pt idx="1647">
                  <c:v>41.005225180393133</c:v>
                </c:pt>
                <c:pt idx="1648">
                  <c:v>41.030106991788998</c:v>
                </c:pt>
                <c:pt idx="1649">
                  <c:v>41.05498880318487</c:v>
                </c:pt>
                <c:pt idx="1650">
                  <c:v>41.079870614580742</c:v>
                </c:pt>
                <c:pt idx="1651">
                  <c:v>41.104752425976606</c:v>
                </c:pt>
                <c:pt idx="1652">
                  <c:v>41.129634237372478</c:v>
                </c:pt>
                <c:pt idx="1653">
                  <c:v>41.15451604876835</c:v>
                </c:pt>
                <c:pt idx="1654">
                  <c:v>41.179397860164215</c:v>
                </c:pt>
                <c:pt idx="1655">
                  <c:v>41.204279671560087</c:v>
                </c:pt>
                <c:pt idx="1656">
                  <c:v>41.229161482955959</c:v>
                </c:pt>
                <c:pt idx="1657">
                  <c:v>41.254043294351831</c:v>
                </c:pt>
                <c:pt idx="1658">
                  <c:v>41.278925105747696</c:v>
                </c:pt>
                <c:pt idx="1659">
                  <c:v>41.303806917143568</c:v>
                </c:pt>
                <c:pt idx="1660">
                  <c:v>41.32868872853944</c:v>
                </c:pt>
                <c:pt idx="1661">
                  <c:v>41.353570539935305</c:v>
                </c:pt>
                <c:pt idx="1662">
                  <c:v>41.378452351331177</c:v>
                </c:pt>
                <c:pt idx="1663">
                  <c:v>41.403334162727049</c:v>
                </c:pt>
                <c:pt idx="1664">
                  <c:v>41.428215974122921</c:v>
                </c:pt>
                <c:pt idx="1665">
                  <c:v>41.453097785518786</c:v>
                </c:pt>
                <c:pt idx="1666">
                  <c:v>41.477979596914658</c:v>
                </c:pt>
                <c:pt idx="1667">
                  <c:v>41.50286140831053</c:v>
                </c:pt>
                <c:pt idx="1668">
                  <c:v>41.527743219706394</c:v>
                </c:pt>
                <c:pt idx="1669">
                  <c:v>41.552625031102266</c:v>
                </c:pt>
                <c:pt idx="1670">
                  <c:v>41.577506842498138</c:v>
                </c:pt>
                <c:pt idx="1671">
                  <c:v>41.602388653894003</c:v>
                </c:pt>
                <c:pt idx="1672">
                  <c:v>41.627270465289875</c:v>
                </c:pt>
                <c:pt idx="1673">
                  <c:v>41.652152276685747</c:v>
                </c:pt>
                <c:pt idx="1674">
                  <c:v>41.677034088081612</c:v>
                </c:pt>
                <c:pt idx="1675">
                  <c:v>41.701915899477484</c:v>
                </c:pt>
                <c:pt idx="1676">
                  <c:v>41.726797710873356</c:v>
                </c:pt>
                <c:pt idx="1677">
                  <c:v>41.751679522269221</c:v>
                </c:pt>
                <c:pt idx="1678">
                  <c:v>41.776561333665093</c:v>
                </c:pt>
                <c:pt idx="1679">
                  <c:v>41.801443145060965</c:v>
                </c:pt>
                <c:pt idx="1680">
                  <c:v>41.82632495645683</c:v>
                </c:pt>
                <c:pt idx="1681">
                  <c:v>41.851206767852702</c:v>
                </c:pt>
                <c:pt idx="1682">
                  <c:v>41.876088579248574</c:v>
                </c:pt>
                <c:pt idx="1683">
                  <c:v>41.900970390644439</c:v>
                </c:pt>
                <c:pt idx="1684">
                  <c:v>41.925852202040311</c:v>
                </c:pt>
                <c:pt idx="1685">
                  <c:v>41.950734013436183</c:v>
                </c:pt>
                <c:pt idx="1686">
                  <c:v>41.975615824832047</c:v>
                </c:pt>
                <c:pt idx="1687">
                  <c:v>42.000497636227919</c:v>
                </c:pt>
                <c:pt idx="1688">
                  <c:v>42.025379447623791</c:v>
                </c:pt>
                <c:pt idx="1689">
                  <c:v>42.050261259019656</c:v>
                </c:pt>
                <c:pt idx="1690">
                  <c:v>42.075143070415528</c:v>
                </c:pt>
                <c:pt idx="1691">
                  <c:v>42.100024881811393</c:v>
                </c:pt>
                <c:pt idx="1692">
                  <c:v>42.124906693207265</c:v>
                </c:pt>
                <c:pt idx="1693">
                  <c:v>42.149788504603137</c:v>
                </c:pt>
                <c:pt idx="1694">
                  <c:v>42.174670315999002</c:v>
                </c:pt>
                <c:pt idx="1695">
                  <c:v>42.199552127394874</c:v>
                </c:pt>
                <c:pt idx="1696">
                  <c:v>42.224433938790746</c:v>
                </c:pt>
                <c:pt idx="1697">
                  <c:v>42.249315750186611</c:v>
                </c:pt>
                <c:pt idx="1698">
                  <c:v>42.274197561582483</c:v>
                </c:pt>
                <c:pt idx="1699">
                  <c:v>42.299079372978355</c:v>
                </c:pt>
                <c:pt idx="1700">
                  <c:v>42.32396118437422</c:v>
                </c:pt>
                <c:pt idx="1701">
                  <c:v>42.348842995770092</c:v>
                </c:pt>
                <c:pt idx="1702">
                  <c:v>42.373724807165964</c:v>
                </c:pt>
                <c:pt idx="1703">
                  <c:v>42.398606618561828</c:v>
                </c:pt>
                <c:pt idx="1704">
                  <c:v>42.4234884299577</c:v>
                </c:pt>
                <c:pt idx="1705">
                  <c:v>42.448370241353572</c:v>
                </c:pt>
                <c:pt idx="1706">
                  <c:v>42.473252052749437</c:v>
                </c:pt>
                <c:pt idx="1707">
                  <c:v>42.498133864145309</c:v>
                </c:pt>
                <c:pt idx="1708">
                  <c:v>42.523015675541181</c:v>
                </c:pt>
                <c:pt idx="1709">
                  <c:v>42.547897486937046</c:v>
                </c:pt>
                <c:pt idx="1710">
                  <c:v>42.572779298332918</c:v>
                </c:pt>
                <c:pt idx="1711">
                  <c:v>42.59766110972879</c:v>
                </c:pt>
                <c:pt idx="1712">
                  <c:v>42.622542921124655</c:v>
                </c:pt>
                <c:pt idx="1713">
                  <c:v>42.647424732520527</c:v>
                </c:pt>
                <c:pt idx="1714">
                  <c:v>42.672306543916399</c:v>
                </c:pt>
                <c:pt idx="1715">
                  <c:v>42.697188355312264</c:v>
                </c:pt>
                <c:pt idx="1716">
                  <c:v>42.722070166708136</c:v>
                </c:pt>
                <c:pt idx="1717">
                  <c:v>42.746951978104008</c:v>
                </c:pt>
                <c:pt idx="1718">
                  <c:v>42.771833789499873</c:v>
                </c:pt>
                <c:pt idx="1719">
                  <c:v>42.796715600895745</c:v>
                </c:pt>
                <c:pt idx="1720">
                  <c:v>42.821597412291609</c:v>
                </c:pt>
                <c:pt idx="1721">
                  <c:v>42.846479223687481</c:v>
                </c:pt>
                <c:pt idx="1722">
                  <c:v>42.871361035083353</c:v>
                </c:pt>
                <c:pt idx="1723">
                  <c:v>42.896242846479218</c:v>
                </c:pt>
                <c:pt idx="1724">
                  <c:v>42.92112465787509</c:v>
                </c:pt>
                <c:pt idx="1725">
                  <c:v>42.946006469270962</c:v>
                </c:pt>
                <c:pt idx="1726">
                  <c:v>42.970888280666827</c:v>
                </c:pt>
                <c:pt idx="1727">
                  <c:v>42.995770092062699</c:v>
                </c:pt>
                <c:pt idx="1728">
                  <c:v>43.020651903458571</c:v>
                </c:pt>
                <c:pt idx="1729">
                  <c:v>43.045533714854436</c:v>
                </c:pt>
                <c:pt idx="1730">
                  <c:v>43.070415526250308</c:v>
                </c:pt>
                <c:pt idx="1731">
                  <c:v>43.09529733764618</c:v>
                </c:pt>
                <c:pt idx="1732">
                  <c:v>43.120179149042045</c:v>
                </c:pt>
                <c:pt idx="1733">
                  <c:v>43.145060960437917</c:v>
                </c:pt>
                <c:pt idx="1734">
                  <c:v>43.169942771833789</c:v>
                </c:pt>
                <c:pt idx="1735">
                  <c:v>43.194824583229661</c:v>
                </c:pt>
                <c:pt idx="1736">
                  <c:v>43.219706394625526</c:v>
                </c:pt>
                <c:pt idx="1737">
                  <c:v>43.244588206021398</c:v>
                </c:pt>
                <c:pt idx="1738">
                  <c:v>43.26947001741727</c:v>
                </c:pt>
                <c:pt idx="1739">
                  <c:v>43.294351828813134</c:v>
                </c:pt>
                <c:pt idx="1740">
                  <c:v>43.319233640209006</c:v>
                </c:pt>
                <c:pt idx="1741">
                  <c:v>43.344115451604878</c:v>
                </c:pt>
                <c:pt idx="1742">
                  <c:v>43.36899726300075</c:v>
                </c:pt>
                <c:pt idx="1743">
                  <c:v>43.393879074396615</c:v>
                </c:pt>
                <c:pt idx="1744">
                  <c:v>43.418760885792487</c:v>
                </c:pt>
                <c:pt idx="1745">
                  <c:v>43.443642697188359</c:v>
                </c:pt>
                <c:pt idx="1746">
                  <c:v>43.468524508584224</c:v>
                </c:pt>
                <c:pt idx="1747">
                  <c:v>43.493406319980096</c:v>
                </c:pt>
                <c:pt idx="1748">
                  <c:v>43.518288131375968</c:v>
                </c:pt>
                <c:pt idx="1749">
                  <c:v>43.543169942771833</c:v>
                </c:pt>
                <c:pt idx="1750">
                  <c:v>43.568051754167705</c:v>
                </c:pt>
                <c:pt idx="1751">
                  <c:v>43.592933565563577</c:v>
                </c:pt>
                <c:pt idx="1752">
                  <c:v>43.617815376959442</c:v>
                </c:pt>
                <c:pt idx="1753">
                  <c:v>43.642697188355314</c:v>
                </c:pt>
                <c:pt idx="1754">
                  <c:v>43.667578999751186</c:v>
                </c:pt>
                <c:pt idx="1755">
                  <c:v>43.69246081114705</c:v>
                </c:pt>
                <c:pt idx="1756">
                  <c:v>43.717342622542922</c:v>
                </c:pt>
                <c:pt idx="1757">
                  <c:v>43.742224433938794</c:v>
                </c:pt>
                <c:pt idx="1758">
                  <c:v>43.767106245334659</c:v>
                </c:pt>
                <c:pt idx="1759">
                  <c:v>43.791988056730531</c:v>
                </c:pt>
                <c:pt idx="1760">
                  <c:v>43.816869868126403</c:v>
                </c:pt>
                <c:pt idx="1761">
                  <c:v>43.841751679522268</c:v>
                </c:pt>
                <c:pt idx="1762">
                  <c:v>43.86663349091814</c:v>
                </c:pt>
                <c:pt idx="1763">
                  <c:v>43.891515302314012</c:v>
                </c:pt>
                <c:pt idx="1764">
                  <c:v>43.916397113709877</c:v>
                </c:pt>
                <c:pt idx="1765">
                  <c:v>43.941278925105749</c:v>
                </c:pt>
                <c:pt idx="1766">
                  <c:v>43.966160736501621</c:v>
                </c:pt>
                <c:pt idx="1767">
                  <c:v>43.991042547897486</c:v>
                </c:pt>
                <c:pt idx="1768">
                  <c:v>44.015924359293358</c:v>
                </c:pt>
                <c:pt idx="1769">
                  <c:v>44.04080617068923</c:v>
                </c:pt>
                <c:pt idx="1770">
                  <c:v>44.065687982085095</c:v>
                </c:pt>
                <c:pt idx="1771">
                  <c:v>44.090569793480967</c:v>
                </c:pt>
                <c:pt idx="1772">
                  <c:v>44.115451604876839</c:v>
                </c:pt>
                <c:pt idx="1773">
                  <c:v>44.140333416272703</c:v>
                </c:pt>
                <c:pt idx="1774">
                  <c:v>44.165215227668575</c:v>
                </c:pt>
                <c:pt idx="1775">
                  <c:v>44.190097039064447</c:v>
                </c:pt>
                <c:pt idx="1776">
                  <c:v>44.214978850460312</c:v>
                </c:pt>
                <c:pt idx="1777">
                  <c:v>44.239860661856184</c:v>
                </c:pt>
                <c:pt idx="1778">
                  <c:v>44.264742473252049</c:v>
                </c:pt>
                <c:pt idx="1779">
                  <c:v>44.289624284647921</c:v>
                </c:pt>
                <c:pt idx="1780">
                  <c:v>44.314506096043793</c:v>
                </c:pt>
                <c:pt idx="1781">
                  <c:v>44.339387907439658</c:v>
                </c:pt>
                <c:pt idx="1782">
                  <c:v>44.36426971883553</c:v>
                </c:pt>
                <c:pt idx="1783">
                  <c:v>44.389151530231402</c:v>
                </c:pt>
                <c:pt idx="1784">
                  <c:v>44.414033341627267</c:v>
                </c:pt>
                <c:pt idx="1785">
                  <c:v>44.438915153023139</c:v>
                </c:pt>
                <c:pt idx="1786">
                  <c:v>44.463796964419011</c:v>
                </c:pt>
                <c:pt idx="1787">
                  <c:v>44.488678775814876</c:v>
                </c:pt>
                <c:pt idx="1788">
                  <c:v>44.513560587210748</c:v>
                </c:pt>
                <c:pt idx="1789">
                  <c:v>44.53844239860662</c:v>
                </c:pt>
                <c:pt idx="1790">
                  <c:v>44.563324210002484</c:v>
                </c:pt>
                <c:pt idx="1791">
                  <c:v>44.588206021398356</c:v>
                </c:pt>
                <c:pt idx="1792">
                  <c:v>44.613087832794228</c:v>
                </c:pt>
                <c:pt idx="1793">
                  <c:v>44.637969644190093</c:v>
                </c:pt>
                <c:pt idx="1794">
                  <c:v>44.662851455585965</c:v>
                </c:pt>
                <c:pt idx="1795">
                  <c:v>44.687733266981837</c:v>
                </c:pt>
                <c:pt idx="1796">
                  <c:v>44.712615078377702</c:v>
                </c:pt>
                <c:pt idx="1797">
                  <c:v>44.737496889773574</c:v>
                </c:pt>
                <c:pt idx="1798">
                  <c:v>44.762378701169446</c:v>
                </c:pt>
                <c:pt idx="1799">
                  <c:v>44.787260512565311</c:v>
                </c:pt>
                <c:pt idx="1800">
                  <c:v>44.812142323961183</c:v>
                </c:pt>
                <c:pt idx="1801">
                  <c:v>44.837024135357055</c:v>
                </c:pt>
                <c:pt idx="1802">
                  <c:v>44.86190594675292</c:v>
                </c:pt>
                <c:pt idx="1803">
                  <c:v>44.886787758148792</c:v>
                </c:pt>
                <c:pt idx="1804">
                  <c:v>44.911669569544664</c:v>
                </c:pt>
                <c:pt idx="1805">
                  <c:v>44.936551380940529</c:v>
                </c:pt>
                <c:pt idx="1806">
                  <c:v>44.961433192336401</c:v>
                </c:pt>
                <c:pt idx="1807">
                  <c:v>44.986315003732273</c:v>
                </c:pt>
                <c:pt idx="1808">
                  <c:v>45.011196815128137</c:v>
                </c:pt>
                <c:pt idx="1809">
                  <c:v>45.036078626524009</c:v>
                </c:pt>
                <c:pt idx="1810">
                  <c:v>45.060960437919881</c:v>
                </c:pt>
                <c:pt idx="1811">
                  <c:v>45.085842249315746</c:v>
                </c:pt>
                <c:pt idx="1812">
                  <c:v>45.110724060711618</c:v>
                </c:pt>
                <c:pt idx="1813">
                  <c:v>45.13560587210749</c:v>
                </c:pt>
                <c:pt idx="1814">
                  <c:v>45.160487683503362</c:v>
                </c:pt>
                <c:pt idx="1815">
                  <c:v>45.185369494899227</c:v>
                </c:pt>
                <c:pt idx="1816">
                  <c:v>45.210251306295099</c:v>
                </c:pt>
                <c:pt idx="1817">
                  <c:v>45.235133117690971</c:v>
                </c:pt>
                <c:pt idx="1818">
                  <c:v>45.260014929086836</c:v>
                </c:pt>
                <c:pt idx="1819">
                  <c:v>45.284896740482708</c:v>
                </c:pt>
                <c:pt idx="1820">
                  <c:v>45.30977855187858</c:v>
                </c:pt>
                <c:pt idx="1821">
                  <c:v>45.334660363274452</c:v>
                </c:pt>
                <c:pt idx="1822">
                  <c:v>45.359542174670317</c:v>
                </c:pt>
                <c:pt idx="1823">
                  <c:v>45.384423986066189</c:v>
                </c:pt>
                <c:pt idx="1824">
                  <c:v>45.409305797462061</c:v>
                </c:pt>
                <c:pt idx="1825">
                  <c:v>45.434187608857926</c:v>
                </c:pt>
                <c:pt idx="1826">
                  <c:v>45.459069420253797</c:v>
                </c:pt>
                <c:pt idx="1827">
                  <c:v>45.483951231649669</c:v>
                </c:pt>
                <c:pt idx="1828">
                  <c:v>45.508833043045534</c:v>
                </c:pt>
                <c:pt idx="1829">
                  <c:v>45.533714854441406</c:v>
                </c:pt>
                <c:pt idx="1830">
                  <c:v>45.558596665837278</c:v>
                </c:pt>
                <c:pt idx="1831">
                  <c:v>45.583478477233143</c:v>
                </c:pt>
                <c:pt idx="1832">
                  <c:v>45.608360288629015</c:v>
                </c:pt>
                <c:pt idx="1833">
                  <c:v>45.633242100024887</c:v>
                </c:pt>
                <c:pt idx="1834">
                  <c:v>45.658123911420752</c:v>
                </c:pt>
                <c:pt idx="1835">
                  <c:v>45.683005722816624</c:v>
                </c:pt>
                <c:pt idx="1836">
                  <c:v>45.707887534212489</c:v>
                </c:pt>
                <c:pt idx="1837">
                  <c:v>45.732769345608361</c:v>
                </c:pt>
                <c:pt idx="1838">
                  <c:v>45.757651157004233</c:v>
                </c:pt>
                <c:pt idx="1839">
                  <c:v>45.782532968400098</c:v>
                </c:pt>
                <c:pt idx="1840">
                  <c:v>45.80741477979597</c:v>
                </c:pt>
                <c:pt idx="1841">
                  <c:v>45.832296591191842</c:v>
                </c:pt>
                <c:pt idx="1842">
                  <c:v>45.857178402587707</c:v>
                </c:pt>
                <c:pt idx="1843">
                  <c:v>45.882060213983578</c:v>
                </c:pt>
                <c:pt idx="1844">
                  <c:v>45.90694202537945</c:v>
                </c:pt>
                <c:pt idx="1845">
                  <c:v>45.931823836775315</c:v>
                </c:pt>
                <c:pt idx="1846">
                  <c:v>45.956705648171187</c:v>
                </c:pt>
                <c:pt idx="1847">
                  <c:v>45.981587459567059</c:v>
                </c:pt>
                <c:pt idx="1848">
                  <c:v>46.006469270962924</c:v>
                </c:pt>
                <c:pt idx="1849">
                  <c:v>46.031351082358796</c:v>
                </c:pt>
                <c:pt idx="1850">
                  <c:v>46.056232893754668</c:v>
                </c:pt>
                <c:pt idx="1851">
                  <c:v>46.081114705150533</c:v>
                </c:pt>
                <c:pt idx="1852">
                  <c:v>46.105996516546405</c:v>
                </c:pt>
                <c:pt idx="1853">
                  <c:v>46.130878327942277</c:v>
                </c:pt>
                <c:pt idx="1854">
                  <c:v>46.155760139338142</c:v>
                </c:pt>
                <c:pt idx="1855">
                  <c:v>46.180641950734014</c:v>
                </c:pt>
                <c:pt idx="1856">
                  <c:v>46.205523762129886</c:v>
                </c:pt>
                <c:pt idx="1857">
                  <c:v>46.230405573525751</c:v>
                </c:pt>
                <c:pt idx="1858">
                  <c:v>46.255287384921623</c:v>
                </c:pt>
                <c:pt idx="1859">
                  <c:v>46.280169196317495</c:v>
                </c:pt>
                <c:pt idx="1860">
                  <c:v>46.305051007713359</c:v>
                </c:pt>
                <c:pt idx="1861">
                  <c:v>46.329932819109231</c:v>
                </c:pt>
                <c:pt idx="1862">
                  <c:v>46.354814630505103</c:v>
                </c:pt>
                <c:pt idx="1863">
                  <c:v>46.379696441900968</c:v>
                </c:pt>
                <c:pt idx="1864">
                  <c:v>46.40457825329684</c:v>
                </c:pt>
                <c:pt idx="1865">
                  <c:v>46.429460064692705</c:v>
                </c:pt>
                <c:pt idx="1866">
                  <c:v>46.454341876088577</c:v>
                </c:pt>
                <c:pt idx="1867">
                  <c:v>46.479223687484449</c:v>
                </c:pt>
                <c:pt idx="1868">
                  <c:v>46.504105498880314</c:v>
                </c:pt>
                <c:pt idx="1869">
                  <c:v>46.528987310276186</c:v>
                </c:pt>
                <c:pt idx="1870">
                  <c:v>46.553869121672058</c:v>
                </c:pt>
                <c:pt idx="1871">
                  <c:v>46.578750933067923</c:v>
                </c:pt>
                <c:pt idx="1872">
                  <c:v>46.603632744463795</c:v>
                </c:pt>
                <c:pt idx="1873">
                  <c:v>46.628514555859667</c:v>
                </c:pt>
                <c:pt idx="1874">
                  <c:v>46.653396367255532</c:v>
                </c:pt>
                <c:pt idx="1875">
                  <c:v>46.678278178651404</c:v>
                </c:pt>
                <c:pt idx="1876">
                  <c:v>46.703159990047276</c:v>
                </c:pt>
                <c:pt idx="1877">
                  <c:v>46.72804180144314</c:v>
                </c:pt>
                <c:pt idx="1878">
                  <c:v>46.752923612839012</c:v>
                </c:pt>
                <c:pt idx="1879">
                  <c:v>46.777805424234884</c:v>
                </c:pt>
                <c:pt idx="1880">
                  <c:v>46.802687235630749</c:v>
                </c:pt>
                <c:pt idx="1881">
                  <c:v>46.827569047026621</c:v>
                </c:pt>
                <c:pt idx="1882">
                  <c:v>46.852450858422493</c:v>
                </c:pt>
                <c:pt idx="1883">
                  <c:v>46.877332669818358</c:v>
                </c:pt>
                <c:pt idx="1884">
                  <c:v>46.90221448121423</c:v>
                </c:pt>
                <c:pt idx="1885">
                  <c:v>46.927096292610102</c:v>
                </c:pt>
                <c:pt idx="1886">
                  <c:v>46.951978104005967</c:v>
                </c:pt>
                <c:pt idx="1887">
                  <c:v>46.976859915401839</c:v>
                </c:pt>
                <c:pt idx="1888">
                  <c:v>47.001741726797711</c:v>
                </c:pt>
                <c:pt idx="1889">
                  <c:v>47.026623538193576</c:v>
                </c:pt>
                <c:pt idx="1890">
                  <c:v>47.051505349589448</c:v>
                </c:pt>
                <c:pt idx="1891">
                  <c:v>47.07638716098532</c:v>
                </c:pt>
                <c:pt idx="1892">
                  <c:v>47.101268972381192</c:v>
                </c:pt>
                <c:pt idx="1893">
                  <c:v>47.126150783777057</c:v>
                </c:pt>
                <c:pt idx="1894">
                  <c:v>47.151032595172929</c:v>
                </c:pt>
                <c:pt idx="1895">
                  <c:v>47.175914406568801</c:v>
                </c:pt>
                <c:pt idx="1896">
                  <c:v>47.200796217964665</c:v>
                </c:pt>
                <c:pt idx="1897">
                  <c:v>47.225678029360537</c:v>
                </c:pt>
                <c:pt idx="1898">
                  <c:v>47.250559840756409</c:v>
                </c:pt>
                <c:pt idx="1899">
                  <c:v>47.275441652152281</c:v>
                </c:pt>
                <c:pt idx="1900">
                  <c:v>47.300323463548146</c:v>
                </c:pt>
                <c:pt idx="1901">
                  <c:v>47.325205274944018</c:v>
                </c:pt>
                <c:pt idx="1902">
                  <c:v>47.35008708633989</c:v>
                </c:pt>
                <c:pt idx="1903">
                  <c:v>47.374968897735755</c:v>
                </c:pt>
                <c:pt idx="1904">
                  <c:v>47.399850709131627</c:v>
                </c:pt>
                <c:pt idx="1905">
                  <c:v>47.424732520527499</c:v>
                </c:pt>
                <c:pt idx="1906">
                  <c:v>47.449614331923364</c:v>
                </c:pt>
                <c:pt idx="1907">
                  <c:v>47.474496143319236</c:v>
                </c:pt>
                <c:pt idx="1908">
                  <c:v>47.499377954715108</c:v>
                </c:pt>
                <c:pt idx="1909">
                  <c:v>47.524259766110973</c:v>
                </c:pt>
                <c:pt idx="1910">
                  <c:v>47.549141577506845</c:v>
                </c:pt>
                <c:pt idx="1911">
                  <c:v>47.574023388902717</c:v>
                </c:pt>
                <c:pt idx="1912">
                  <c:v>47.598905200298582</c:v>
                </c:pt>
                <c:pt idx="1913">
                  <c:v>47.623787011694453</c:v>
                </c:pt>
                <c:pt idx="1914">
                  <c:v>47.648668823090325</c:v>
                </c:pt>
                <c:pt idx="1915">
                  <c:v>47.67355063448619</c:v>
                </c:pt>
                <c:pt idx="1916">
                  <c:v>47.698432445882062</c:v>
                </c:pt>
                <c:pt idx="1917">
                  <c:v>47.723314257277934</c:v>
                </c:pt>
                <c:pt idx="1918">
                  <c:v>47.748196068673799</c:v>
                </c:pt>
                <c:pt idx="1919">
                  <c:v>47.773077880069671</c:v>
                </c:pt>
                <c:pt idx="1920">
                  <c:v>47.797959691465543</c:v>
                </c:pt>
                <c:pt idx="1921">
                  <c:v>47.822841502861408</c:v>
                </c:pt>
                <c:pt idx="1922">
                  <c:v>47.84772331425728</c:v>
                </c:pt>
                <c:pt idx="1923">
                  <c:v>47.872605125653145</c:v>
                </c:pt>
                <c:pt idx="1924">
                  <c:v>47.897486937049017</c:v>
                </c:pt>
                <c:pt idx="1925">
                  <c:v>47.922368748444889</c:v>
                </c:pt>
                <c:pt idx="1926">
                  <c:v>47.947250559840754</c:v>
                </c:pt>
                <c:pt idx="1927">
                  <c:v>47.972132371236626</c:v>
                </c:pt>
                <c:pt idx="1928">
                  <c:v>47.997014182632498</c:v>
                </c:pt>
                <c:pt idx="1929">
                  <c:v>48.021895994028363</c:v>
                </c:pt>
                <c:pt idx="1930">
                  <c:v>48.046777805424234</c:v>
                </c:pt>
                <c:pt idx="1931">
                  <c:v>48.071659616820106</c:v>
                </c:pt>
                <c:pt idx="1932">
                  <c:v>48.096541428215971</c:v>
                </c:pt>
                <c:pt idx="1933">
                  <c:v>48.121423239611843</c:v>
                </c:pt>
                <c:pt idx="1934">
                  <c:v>48.146305051007715</c:v>
                </c:pt>
                <c:pt idx="1935">
                  <c:v>48.17118686240358</c:v>
                </c:pt>
                <c:pt idx="1936">
                  <c:v>48.196068673799452</c:v>
                </c:pt>
                <c:pt idx="1937">
                  <c:v>48.220950485195324</c:v>
                </c:pt>
                <c:pt idx="1938">
                  <c:v>48.245832296591189</c:v>
                </c:pt>
                <c:pt idx="1939">
                  <c:v>48.270714107987061</c:v>
                </c:pt>
                <c:pt idx="1940">
                  <c:v>48.295595919382933</c:v>
                </c:pt>
                <c:pt idx="1941">
                  <c:v>48.320477730778798</c:v>
                </c:pt>
                <c:pt idx="1942">
                  <c:v>48.34535954217467</c:v>
                </c:pt>
                <c:pt idx="1943">
                  <c:v>48.370241353570542</c:v>
                </c:pt>
                <c:pt idx="1944">
                  <c:v>48.395123164966407</c:v>
                </c:pt>
                <c:pt idx="1945">
                  <c:v>48.420004976362279</c:v>
                </c:pt>
                <c:pt idx="1946">
                  <c:v>48.444886787758151</c:v>
                </c:pt>
                <c:pt idx="1947">
                  <c:v>48.469768599154015</c:v>
                </c:pt>
                <c:pt idx="1948">
                  <c:v>48.494650410549887</c:v>
                </c:pt>
                <c:pt idx="1949">
                  <c:v>48.519532221945759</c:v>
                </c:pt>
                <c:pt idx="1950">
                  <c:v>48.544414033341624</c:v>
                </c:pt>
                <c:pt idx="1951">
                  <c:v>48.569295844737496</c:v>
                </c:pt>
                <c:pt idx="1952">
                  <c:v>48.594177656133361</c:v>
                </c:pt>
                <c:pt idx="1953">
                  <c:v>48.619059467529233</c:v>
                </c:pt>
                <c:pt idx="1954">
                  <c:v>48.643941278925105</c:v>
                </c:pt>
                <c:pt idx="1955">
                  <c:v>48.66882309032097</c:v>
                </c:pt>
                <c:pt idx="1956">
                  <c:v>48.693704901716842</c:v>
                </c:pt>
                <c:pt idx="1957">
                  <c:v>48.718586713112714</c:v>
                </c:pt>
                <c:pt idx="1958">
                  <c:v>48.743468524508579</c:v>
                </c:pt>
                <c:pt idx="1959">
                  <c:v>48.768350335904451</c:v>
                </c:pt>
                <c:pt idx="1960">
                  <c:v>48.793232147300323</c:v>
                </c:pt>
                <c:pt idx="1961">
                  <c:v>48.818113958696188</c:v>
                </c:pt>
                <c:pt idx="1962">
                  <c:v>48.84299577009206</c:v>
                </c:pt>
                <c:pt idx="1963">
                  <c:v>48.867877581487932</c:v>
                </c:pt>
                <c:pt idx="1964">
                  <c:v>48.892759392883804</c:v>
                </c:pt>
                <c:pt idx="1965">
                  <c:v>48.917641204279668</c:v>
                </c:pt>
                <c:pt idx="1966">
                  <c:v>48.94252301567554</c:v>
                </c:pt>
                <c:pt idx="1967">
                  <c:v>48.967404827071412</c:v>
                </c:pt>
                <c:pt idx="1968">
                  <c:v>48.992286638467277</c:v>
                </c:pt>
                <c:pt idx="1969">
                  <c:v>49.017168449863149</c:v>
                </c:pt>
                <c:pt idx="1970">
                  <c:v>49.042050261259021</c:v>
                </c:pt>
                <c:pt idx="1971">
                  <c:v>49.066932072654893</c:v>
                </c:pt>
                <c:pt idx="1972">
                  <c:v>49.091813884050758</c:v>
                </c:pt>
                <c:pt idx="1973">
                  <c:v>49.11669569544663</c:v>
                </c:pt>
                <c:pt idx="1974">
                  <c:v>49.141577506842502</c:v>
                </c:pt>
                <c:pt idx="1975">
                  <c:v>49.166459318238367</c:v>
                </c:pt>
                <c:pt idx="1976">
                  <c:v>49.191341129634239</c:v>
                </c:pt>
                <c:pt idx="1977">
                  <c:v>49.216222941030111</c:v>
                </c:pt>
                <c:pt idx="1978">
                  <c:v>49.241104752425983</c:v>
                </c:pt>
                <c:pt idx="1979">
                  <c:v>49.265986563821848</c:v>
                </c:pt>
                <c:pt idx="1980">
                  <c:v>49.29086837521772</c:v>
                </c:pt>
                <c:pt idx="1981">
                  <c:v>49.315750186613585</c:v>
                </c:pt>
                <c:pt idx="1982">
                  <c:v>49.340631998009457</c:v>
                </c:pt>
                <c:pt idx="1983">
                  <c:v>49.365513809405329</c:v>
                </c:pt>
                <c:pt idx="1984">
                  <c:v>49.390395620801193</c:v>
                </c:pt>
                <c:pt idx="1985">
                  <c:v>49.415277432197065</c:v>
                </c:pt>
                <c:pt idx="1986">
                  <c:v>49.440159243592937</c:v>
                </c:pt>
                <c:pt idx="1987">
                  <c:v>49.465041054988802</c:v>
                </c:pt>
                <c:pt idx="1988">
                  <c:v>49.489922866384674</c:v>
                </c:pt>
                <c:pt idx="1989">
                  <c:v>49.514804677780546</c:v>
                </c:pt>
                <c:pt idx="1990">
                  <c:v>49.539686489176411</c:v>
                </c:pt>
                <c:pt idx="1991">
                  <c:v>49.564568300572283</c:v>
                </c:pt>
                <c:pt idx="1992">
                  <c:v>49.589450111968155</c:v>
                </c:pt>
                <c:pt idx="1993">
                  <c:v>49.61433192336402</c:v>
                </c:pt>
                <c:pt idx="1994">
                  <c:v>49.639213734759892</c:v>
                </c:pt>
                <c:pt idx="1995">
                  <c:v>49.664095546155764</c:v>
                </c:pt>
                <c:pt idx="1996">
                  <c:v>49.688977357551629</c:v>
                </c:pt>
                <c:pt idx="1997">
                  <c:v>49.713859168947501</c:v>
                </c:pt>
                <c:pt idx="1998">
                  <c:v>49.738740980343373</c:v>
                </c:pt>
                <c:pt idx="1999">
                  <c:v>49.763622791739238</c:v>
                </c:pt>
                <c:pt idx="2000">
                  <c:v>49.78850460313511</c:v>
                </c:pt>
                <c:pt idx="2001">
                  <c:v>49.813386414530981</c:v>
                </c:pt>
                <c:pt idx="2002">
                  <c:v>49.838268225926846</c:v>
                </c:pt>
                <c:pt idx="2003">
                  <c:v>49.863150037322718</c:v>
                </c:pt>
                <c:pt idx="2004">
                  <c:v>49.88803184871859</c:v>
                </c:pt>
                <c:pt idx="2005">
                  <c:v>49.912913660114455</c:v>
                </c:pt>
                <c:pt idx="2006">
                  <c:v>49.937795471510327</c:v>
                </c:pt>
                <c:pt idx="2007">
                  <c:v>49.962677282906199</c:v>
                </c:pt>
                <c:pt idx="2008">
                  <c:v>49.987559094302064</c:v>
                </c:pt>
                <c:pt idx="2009">
                  <c:v>50.012440905697929</c:v>
                </c:pt>
                <c:pt idx="2010">
                  <c:v>50.037322717093801</c:v>
                </c:pt>
                <c:pt idx="2011">
                  <c:v>50.062204528489673</c:v>
                </c:pt>
                <c:pt idx="2012">
                  <c:v>50.087086339885545</c:v>
                </c:pt>
                <c:pt idx="2013">
                  <c:v>50.111968151281417</c:v>
                </c:pt>
                <c:pt idx="2014">
                  <c:v>50.136849962677289</c:v>
                </c:pt>
                <c:pt idx="2015">
                  <c:v>50.161731774073147</c:v>
                </c:pt>
                <c:pt idx="2016">
                  <c:v>50.186613585469019</c:v>
                </c:pt>
                <c:pt idx="2017">
                  <c:v>50.21149539686489</c:v>
                </c:pt>
                <c:pt idx="2018">
                  <c:v>50.236377208260762</c:v>
                </c:pt>
                <c:pt idx="2019">
                  <c:v>50.261259019656634</c:v>
                </c:pt>
                <c:pt idx="2020">
                  <c:v>50.286140831052506</c:v>
                </c:pt>
                <c:pt idx="2021">
                  <c:v>50.311022642448364</c:v>
                </c:pt>
                <c:pt idx="2022">
                  <c:v>50.335904453844236</c:v>
                </c:pt>
                <c:pt idx="2023">
                  <c:v>50.360786265240108</c:v>
                </c:pt>
                <c:pt idx="2024">
                  <c:v>50.38566807663598</c:v>
                </c:pt>
                <c:pt idx="2025">
                  <c:v>50.410549888031852</c:v>
                </c:pt>
                <c:pt idx="2026">
                  <c:v>50.43543169942771</c:v>
                </c:pt>
                <c:pt idx="2027">
                  <c:v>50.460313510823582</c:v>
                </c:pt>
                <c:pt idx="2028">
                  <c:v>50.485195322219454</c:v>
                </c:pt>
                <c:pt idx="2029">
                  <c:v>50.510077133615326</c:v>
                </c:pt>
                <c:pt idx="2030">
                  <c:v>50.534958945011198</c:v>
                </c:pt>
                <c:pt idx="2031">
                  <c:v>50.55984075640707</c:v>
                </c:pt>
                <c:pt idx="2032">
                  <c:v>50.584722567802928</c:v>
                </c:pt>
                <c:pt idx="2033">
                  <c:v>50.6096043791988</c:v>
                </c:pt>
                <c:pt idx="2034">
                  <c:v>50.634486190594671</c:v>
                </c:pt>
                <c:pt idx="2035">
                  <c:v>50.659368001990543</c:v>
                </c:pt>
                <c:pt idx="2036">
                  <c:v>50.684249813386415</c:v>
                </c:pt>
                <c:pt idx="2037">
                  <c:v>50.709131624782287</c:v>
                </c:pt>
                <c:pt idx="2038">
                  <c:v>50.734013436178152</c:v>
                </c:pt>
                <c:pt idx="2039">
                  <c:v>50.758895247574017</c:v>
                </c:pt>
                <c:pt idx="2040">
                  <c:v>50.783777058969889</c:v>
                </c:pt>
                <c:pt idx="2041">
                  <c:v>50.808658870365761</c:v>
                </c:pt>
                <c:pt idx="2042">
                  <c:v>50.833540681761633</c:v>
                </c:pt>
                <c:pt idx="2043">
                  <c:v>50.858422493157505</c:v>
                </c:pt>
                <c:pt idx="2044">
                  <c:v>50.88330430455337</c:v>
                </c:pt>
                <c:pt idx="2045">
                  <c:v>50.908186115949242</c:v>
                </c:pt>
                <c:pt idx="2046">
                  <c:v>50.933067927345107</c:v>
                </c:pt>
                <c:pt idx="2047">
                  <c:v>50.957949738740979</c:v>
                </c:pt>
                <c:pt idx="2048">
                  <c:v>50.982831550136851</c:v>
                </c:pt>
                <c:pt idx="2049">
                  <c:v>51.007713361532723</c:v>
                </c:pt>
                <c:pt idx="2050">
                  <c:v>51.032595172928588</c:v>
                </c:pt>
                <c:pt idx="2051">
                  <c:v>51.05747698432446</c:v>
                </c:pt>
                <c:pt idx="2052">
                  <c:v>51.082358795720332</c:v>
                </c:pt>
                <c:pt idx="2053">
                  <c:v>51.107240607116196</c:v>
                </c:pt>
                <c:pt idx="2054">
                  <c:v>51.132122418512068</c:v>
                </c:pt>
                <c:pt idx="2055">
                  <c:v>51.157004229907933</c:v>
                </c:pt>
                <c:pt idx="2056">
                  <c:v>51.181886041303805</c:v>
                </c:pt>
                <c:pt idx="2057">
                  <c:v>51.206767852699677</c:v>
                </c:pt>
                <c:pt idx="2058">
                  <c:v>51.231649664095549</c:v>
                </c:pt>
                <c:pt idx="2059">
                  <c:v>51.256531475491421</c:v>
                </c:pt>
                <c:pt idx="2060">
                  <c:v>51.281413286887286</c:v>
                </c:pt>
                <c:pt idx="2061">
                  <c:v>51.306295098283151</c:v>
                </c:pt>
                <c:pt idx="2062">
                  <c:v>51.331176909679023</c:v>
                </c:pt>
                <c:pt idx="2063">
                  <c:v>51.356058721074895</c:v>
                </c:pt>
                <c:pt idx="2064">
                  <c:v>51.380940532470767</c:v>
                </c:pt>
                <c:pt idx="2065">
                  <c:v>51.405822343866639</c:v>
                </c:pt>
                <c:pt idx="2066">
                  <c:v>51.430704155262511</c:v>
                </c:pt>
                <c:pt idx="2067">
                  <c:v>51.455585966658369</c:v>
                </c:pt>
                <c:pt idx="2068">
                  <c:v>51.480467778054241</c:v>
                </c:pt>
                <c:pt idx="2069">
                  <c:v>51.505349589450113</c:v>
                </c:pt>
                <c:pt idx="2070">
                  <c:v>51.530231400845985</c:v>
                </c:pt>
                <c:pt idx="2071">
                  <c:v>51.555113212241857</c:v>
                </c:pt>
                <c:pt idx="2072">
                  <c:v>51.579995023637728</c:v>
                </c:pt>
                <c:pt idx="2073">
                  <c:v>51.604876835033586</c:v>
                </c:pt>
                <c:pt idx="2074">
                  <c:v>51.629758646429458</c:v>
                </c:pt>
                <c:pt idx="2075">
                  <c:v>51.65464045782533</c:v>
                </c:pt>
                <c:pt idx="2076">
                  <c:v>51.679522269221202</c:v>
                </c:pt>
                <c:pt idx="2077">
                  <c:v>51.704404080617074</c:v>
                </c:pt>
                <c:pt idx="2078">
                  <c:v>51.729285892012946</c:v>
                </c:pt>
                <c:pt idx="2079">
                  <c:v>51.754167703408804</c:v>
                </c:pt>
                <c:pt idx="2080">
                  <c:v>51.779049514804676</c:v>
                </c:pt>
                <c:pt idx="2081">
                  <c:v>51.803931326200548</c:v>
                </c:pt>
                <c:pt idx="2082">
                  <c:v>51.82881313759642</c:v>
                </c:pt>
                <c:pt idx="2083">
                  <c:v>51.853694948992292</c:v>
                </c:pt>
                <c:pt idx="2084">
                  <c:v>51.87857676038815</c:v>
                </c:pt>
                <c:pt idx="2085">
                  <c:v>51.903458571784022</c:v>
                </c:pt>
                <c:pt idx="2086">
                  <c:v>51.928340383179894</c:v>
                </c:pt>
                <c:pt idx="2087">
                  <c:v>51.953222194575766</c:v>
                </c:pt>
                <c:pt idx="2088">
                  <c:v>51.978104005971637</c:v>
                </c:pt>
                <c:pt idx="2089">
                  <c:v>52.002985817367509</c:v>
                </c:pt>
                <c:pt idx="2090">
                  <c:v>52.027867628763367</c:v>
                </c:pt>
                <c:pt idx="2091">
                  <c:v>52.052749440159239</c:v>
                </c:pt>
                <c:pt idx="2092">
                  <c:v>52.077631251555111</c:v>
                </c:pt>
                <c:pt idx="2093">
                  <c:v>52.102513062950983</c:v>
                </c:pt>
                <c:pt idx="2094">
                  <c:v>52.127394874346855</c:v>
                </c:pt>
                <c:pt idx="2095">
                  <c:v>52.152276685742727</c:v>
                </c:pt>
                <c:pt idx="2096">
                  <c:v>52.177158497138585</c:v>
                </c:pt>
                <c:pt idx="2097">
                  <c:v>52.202040308534457</c:v>
                </c:pt>
                <c:pt idx="2098">
                  <c:v>52.226922119930329</c:v>
                </c:pt>
                <c:pt idx="2099">
                  <c:v>52.251803931326201</c:v>
                </c:pt>
                <c:pt idx="2100">
                  <c:v>52.276685742722073</c:v>
                </c:pt>
                <c:pt idx="2101">
                  <c:v>52.301567554117945</c:v>
                </c:pt>
                <c:pt idx="2102">
                  <c:v>52.326449365513803</c:v>
                </c:pt>
                <c:pt idx="2103">
                  <c:v>52.351331176909675</c:v>
                </c:pt>
                <c:pt idx="2104">
                  <c:v>52.376212988305547</c:v>
                </c:pt>
                <c:pt idx="2105">
                  <c:v>52.401094799701418</c:v>
                </c:pt>
                <c:pt idx="2106">
                  <c:v>52.42597661109729</c:v>
                </c:pt>
                <c:pt idx="2107">
                  <c:v>52.450858422493162</c:v>
                </c:pt>
                <c:pt idx="2108">
                  <c:v>52.47574023388902</c:v>
                </c:pt>
                <c:pt idx="2109">
                  <c:v>52.500622045284892</c:v>
                </c:pt>
                <c:pt idx="2110">
                  <c:v>52.525503856680764</c:v>
                </c:pt>
                <c:pt idx="2111">
                  <c:v>52.550385668076636</c:v>
                </c:pt>
                <c:pt idx="2112">
                  <c:v>52.575267479472508</c:v>
                </c:pt>
                <c:pt idx="2113">
                  <c:v>52.600149290868373</c:v>
                </c:pt>
                <c:pt idx="2114">
                  <c:v>52.625031102264245</c:v>
                </c:pt>
                <c:pt idx="2115">
                  <c:v>52.64991291366011</c:v>
                </c:pt>
                <c:pt idx="2116">
                  <c:v>52.674794725055982</c:v>
                </c:pt>
                <c:pt idx="2117">
                  <c:v>52.699676536451854</c:v>
                </c:pt>
                <c:pt idx="2118">
                  <c:v>52.724558347847726</c:v>
                </c:pt>
                <c:pt idx="2119">
                  <c:v>52.749440159243591</c:v>
                </c:pt>
                <c:pt idx="2120">
                  <c:v>52.774321970639463</c:v>
                </c:pt>
                <c:pt idx="2121">
                  <c:v>52.799203782035335</c:v>
                </c:pt>
                <c:pt idx="2122">
                  <c:v>52.824085593431199</c:v>
                </c:pt>
                <c:pt idx="2123">
                  <c:v>52.848967404827071</c:v>
                </c:pt>
                <c:pt idx="2124">
                  <c:v>52.873849216222943</c:v>
                </c:pt>
                <c:pt idx="2125">
                  <c:v>52.898731027618808</c:v>
                </c:pt>
                <c:pt idx="2126">
                  <c:v>52.92361283901468</c:v>
                </c:pt>
                <c:pt idx="2127">
                  <c:v>52.948494650410552</c:v>
                </c:pt>
                <c:pt idx="2128">
                  <c:v>52.973376461806424</c:v>
                </c:pt>
                <c:pt idx="2129">
                  <c:v>52.998258273202289</c:v>
                </c:pt>
                <c:pt idx="2130">
                  <c:v>53.023140084598161</c:v>
                </c:pt>
                <c:pt idx="2131">
                  <c:v>53.048021895994026</c:v>
                </c:pt>
                <c:pt idx="2132">
                  <c:v>53.072903707389898</c:v>
                </c:pt>
                <c:pt idx="2133">
                  <c:v>53.09778551878577</c:v>
                </c:pt>
                <c:pt idx="2134">
                  <c:v>53.122667330181642</c:v>
                </c:pt>
                <c:pt idx="2135">
                  <c:v>53.147549141577514</c:v>
                </c:pt>
                <c:pt idx="2136">
                  <c:v>53.172430952973379</c:v>
                </c:pt>
                <c:pt idx="2137">
                  <c:v>53.197312764369244</c:v>
                </c:pt>
                <c:pt idx="2138">
                  <c:v>53.222194575765116</c:v>
                </c:pt>
                <c:pt idx="2139">
                  <c:v>53.247076387160988</c:v>
                </c:pt>
                <c:pt idx="2140">
                  <c:v>53.27195819855686</c:v>
                </c:pt>
                <c:pt idx="2141">
                  <c:v>53.296840009952732</c:v>
                </c:pt>
                <c:pt idx="2142">
                  <c:v>53.321721821348589</c:v>
                </c:pt>
                <c:pt idx="2143">
                  <c:v>53.346603632744461</c:v>
                </c:pt>
                <c:pt idx="2144">
                  <c:v>53.371485444140333</c:v>
                </c:pt>
                <c:pt idx="2145">
                  <c:v>53.396367255536205</c:v>
                </c:pt>
                <c:pt idx="2146">
                  <c:v>53.421249066932077</c:v>
                </c:pt>
                <c:pt idx="2147">
                  <c:v>53.446130878327949</c:v>
                </c:pt>
                <c:pt idx="2148">
                  <c:v>53.471012689723807</c:v>
                </c:pt>
                <c:pt idx="2149">
                  <c:v>53.495894501119679</c:v>
                </c:pt>
                <c:pt idx="2150">
                  <c:v>53.520776312515551</c:v>
                </c:pt>
                <c:pt idx="2151">
                  <c:v>53.545658123911423</c:v>
                </c:pt>
                <c:pt idx="2152">
                  <c:v>53.570539935307295</c:v>
                </c:pt>
                <c:pt idx="2153">
                  <c:v>53.595421746703167</c:v>
                </c:pt>
                <c:pt idx="2154">
                  <c:v>53.620303558099025</c:v>
                </c:pt>
                <c:pt idx="2155">
                  <c:v>53.645185369494897</c:v>
                </c:pt>
                <c:pt idx="2156">
                  <c:v>53.670067180890769</c:v>
                </c:pt>
                <c:pt idx="2157">
                  <c:v>53.694948992286641</c:v>
                </c:pt>
                <c:pt idx="2158">
                  <c:v>53.719830803682513</c:v>
                </c:pt>
                <c:pt idx="2159">
                  <c:v>53.744712615078384</c:v>
                </c:pt>
                <c:pt idx="2160">
                  <c:v>53.769594426474242</c:v>
                </c:pt>
                <c:pt idx="2161">
                  <c:v>53.794476237870114</c:v>
                </c:pt>
                <c:pt idx="2162">
                  <c:v>53.819358049265986</c:v>
                </c:pt>
                <c:pt idx="2163">
                  <c:v>53.844239860661858</c:v>
                </c:pt>
                <c:pt idx="2164">
                  <c:v>53.86912167205773</c:v>
                </c:pt>
                <c:pt idx="2165">
                  <c:v>53.894003483453602</c:v>
                </c:pt>
                <c:pt idx="2166">
                  <c:v>53.91888529484946</c:v>
                </c:pt>
                <c:pt idx="2167">
                  <c:v>53.943767106245332</c:v>
                </c:pt>
                <c:pt idx="2168">
                  <c:v>53.968648917641204</c:v>
                </c:pt>
                <c:pt idx="2169">
                  <c:v>53.993530729037076</c:v>
                </c:pt>
                <c:pt idx="2170">
                  <c:v>54.018412540432948</c:v>
                </c:pt>
                <c:pt idx="2171">
                  <c:v>54.043294351828806</c:v>
                </c:pt>
                <c:pt idx="2172">
                  <c:v>54.068176163224678</c:v>
                </c:pt>
                <c:pt idx="2173">
                  <c:v>54.09305797462055</c:v>
                </c:pt>
                <c:pt idx="2174">
                  <c:v>54.117939786016422</c:v>
                </c:pt>
                <c:pt idx="2175">
                  <c:v>54.142821597412293</c:v>
                </c:pt>
                <c:pt idx="2176">
                  <c:v>54.167703408808165</c:v>
                </c:pt>
                <c:pt idx="2177">
                  <c:v>54.192585220204023</c:v>
                </c:pt>
                <c:pt idx="2178">
                  <c:v>54.217467031599895</c:v>
                </c:pt>
                <c:pt idx="2179">
                  <c:v>54.242348842995767</c:v>
                </c:pt>
                <c:pt idx="2180">
                  <c:v>54.267230654391639</c:v>
                </c:pt>
                <c:pt idx="2181">
                  <c:v>54.292112465787511</c:v>
                </c:pt>
                <c:pt idx="2182">
                  <c:v>54.316994277183383</c:v>
                </c:pt>
                <c:pt idx="2183">
                  <c:v>54.341876088579241</c:v>
                </c:pt>
                <c:pt idx="2184">
                  <c:v>54.366757899975113</c:v>
                </c:pt>
                <c:pt idx="2185">
                  <c:v>54.391639711370985</c:v>
                </c:pt>
                <c:pt idx="2186">
                  <c:v>54.416521522766857</c:v>
                </c:pt>
                <c:pt idx="2187">
                  <c:v>54.441403334162729</c:v>
                </c:pt>
                <c:pt idx="2188">
                  <c:v>54.466285145558601</c:v>
                </c:pt>
                <c:pt idx="2189">
                  <c:v>54.491166956954459</c:v>
                </c:pt>
                <c:pt idx="2190">
                  <c:v>54.516048768350331</c:v>
                </c:pt>
                <c:pt idx="2191">
                  <c:v>54.540930579746203</c:v>
                </c:pt>
                <c:pt idx="2192">
                  <c:v>54.565812391142074</c:v>
                </c:pt>
                <c:pt idx="2193">
                  <c:v>54.590694202537946</c:v>
                </c:pt>
                <c:pt idx="2194">
                  <c:v>54.615576013933818</c:v>
                </c:pt>
                <c:pt idx="2195">
                  <c:v>54.640457825329683</c:v>
                </c:pt>
                <c:pt idx="2196">
                  <c:v>54.665339636725548</c:v>
                </c:pt>
                <c:pt idx="2197">
                  <c:v>54.69022144812142</c:v>
                </c:pt>
                <c:pt idx="2198">
                  <c:v>54.715103259517292</c:v>
                </c:pt>
                <c:pt idx="2199">
                  <c:v>54.739985070913164</c:v>
                </c:pt>
                <c:pt idx="2200">
                  <c:v>54.764866882309029</c:v>
                </c:pt>
                <c:pt idx="2201">
                  <c:v>54.789748693704901</c:v>
                </c:pt>
                <c:pt idx="2202">
                  <c:v>54.814630505100773</c:v>
                </c:pt>
                <c:pt idx="2203">
                  <c:v>54.839512316496638</c:v>
                </c:pt>
                <c:pt idx="2204">
                  <c:v>54.86439412789251</c:v>
                </c:pt>
                <c:pt idx="2205">
                  <c:v>54.889275939288382</c:v>
                </c:pt>
                <c:pt idx="2206">
                  <c:v>54.914157750684247</c:v>
                </c:pt>
                <c:pt idx="2207">
                  <c:v>54.939039562080119</c:v>
                </c:pt>
                <c:pt idx="2208">
                  <c:v>54.963921373475991</c:v>
                </c:pt>
                <c:pt idx="2209">
                  <c:v>54.988803184871863</c:v>
                </c:pt>
                <c:pt idx="2210">
                  <c:v>55.013684996267727</c:v>
                </c:pt>
                <c:pt idx="2211">
                  <c:v>55.038566807663599</c:v>
                </c:pt>
                <c:pt idx="2212">
                  <c:v>55.063448619059464</c:v>
                </c:pt>
                <c:pt idx="2213">
                  <c:v>55.088330430455336</c:v>
                </c:pt>
                <c:pt idx="2214">
                  <c:v>55.113212241851208</c:v>
                </c:pt>
                <c:pt idx="2215">
                  <c:v>55.13809405324708</c:v>
                </c:pt>
                <c:pt idx="2216">
                  <c:v>55.162975864642952</c:v>
                </c:pt>
                <c:pt idx="2217">
                  <c:v>55.187857676038817</c:v>
                </c:pt>
                <c:pt idx="2218">
                  <c:v>55.212739487434682</c:v>
                </c:pt>
                <c:pt idx="2219">
                  <c:v>55.237621298830554</c:v>
                </c:pt>
                <c:pt idx="2220">
                  <c:v>55.262503110226426</c:v>
                </c:pt>
                <c:pt idx="2221">
                  <c:v>55.287384921622298</c:v>
                </c:pt>
                <c:pt idx="2222">
                  <c:v>55.31226673301817</c:v>
                </c:pt>
                <c:pt idx="2223">
                  <c:v>55.337148544414042</c:v>
                </c:pt>
                <c:pt idx="2224">
                  <c:v>55.3620303558099</c:v>
                </c:pt>
                <c:pt idx="2225">
                  <c:v>55.386912167205772</c:v>
                </c:pt>
                <c:pt idx="2226">
                  <c:v>55.411793978601644</c:v>
                </c:pt>
                <c:pt idx="2227">
                  <c:v>55.436675789997516</c:v>
                </c:pt>
                <c:pt idx="2228">
                  <c:v>55.461557601393388</c:v>
                </c:pt>
                <c:pt idx="2229">
                  <c:v>55.486439412789245</c:v>
                </c:pt>
                <c:pt idx="2230">
                  <c:v>55.511321224185117</c:v>
                </c:pt>
                <c:pt idx="2231">
                  <c:v>55.536203035580989</c:v>
                </c:pt>
                <c:pt idx="2232">
                  <c:v>55.561084846976861</c:v>
                </c:pt>
                <c:pt idx="2233">
                  <c:v>55.585966658372733</c:v>
                </c:pt>
                <c:pt idx="2234">
                  <c:v>55.610848469768605</c:v>
                </c:pt>
                <c:pt idx="2235">
                  <c:v>55.635730281164463</c:v>
                </c:pt>
                <c:pt idx="2236">
                  <c:v>55.660612092560335</c:v>
                </c:pt>
                <c:pt idx="2237">
                  <c:v>55.685493903956207</c:v>
                </c:pt>
                <c:pt idx="2238">
                  <c:v>55.710375715352079</c:v>
                </c:pt>
                <c:pt idx="2239">
                  <c:v>55.735257526747951</c:v>
                </c:pt>
                <c:pt idx="2240">
                  <c:v>55.760139338143823</c:v>
                </c:pt>
                <c:pt idx="2241">
                  <c:v>55.785021149539681</c:v>
                </c:pt>
                <c:pt idx="2242">
                  <c:v>55.809902960935553</c:v>
                </c:pt>
                <c:pt idx="2243">
                  <c:v>55.834784772331425</c:v>
                </c:pt>
                <c:pt idx="2244">
                  <c:v>55.859666583727297</c:v>
                </c:pt>
                <c:pt idx="2245">
                  <c:v>55.884548395123169</c:v>
                </c:pt>
                <c:pt idx="2246">
                  <c:v>55.90943020651904</c:v>
                </c:pt>
                <c:pt idx="2247">
                  <c:v>55.934312017914898</c:v>
                </c:pt>
                <c:pt idx="2248">
                  <c:v>55.95919382931077</c:v>
                </c:pt>
                <c:pt idx="2249">
                  <c:v>55.984075640706642</c:v>
                </c:pt>
                <c:pt idx="2250">
                  <c:v>56.008957452102514</c:v>
                </c:pt>
                <c:pt idx="2251">
                  <c:v>56.033839263498386</c:v>
                </c:pt>
                <c:pt idx="2252">
                  <c:v>56.058721074894258</c:v>
                </c:pt>
                <c:pt idx="2253">
                  <c:v>56.083602886290116</c:v>
                </c:pt>
                <c:pt idx="2254">
                  <c:v>56.108484697685988</c:v>
                </c:pt>
                <c:pt idx="2255">
                  <c:v>56.13336650908186</c:v>
                </c:pt>
                <c:pt idx="2256">
                  <c:v>56.158248320477732</c:v>
                </c:pt>
                <c:pt idx="2257">
                  <c:v>56.183130131873604</c:v>
                </c:pt>
                <c:pt idx="2258">
                  <c:v>56.208011943269462</c:v>
                </c:pt>
                <c:pt idx="2259">
                  <c:v>56.232893754665334</c:v>
                </c:pt>
                <c:pt idx="2260">
                  <c:v>56.257775566061206</c:v>
                </c:pt>
                <c:pt idx="2261">
                  <c:v>56.282657377457078</c:v>
                </c:pt>
                <c:pt idx="2262">
                  <c:v>56.30753918885295</c:v>
                </c:pt>
                <c:pt idx="2263">
                  <c:v>56.332421000248821</c:v>
                </c:pt>
                <c:pt idx="2264">
                  <c:v>56.357302811644686</c:v>
                </c:pt>
                <c:pt idx="2265">
                  <c:v>56.382184623040551</c:v>
                </c:pt>
                <c:pt idx="2266">
                  <c:v>56.407066434436423</c:v>
                </c:pt>
                <c:pt idx="2267">
                  <c:v>56.431948245832295</c:v>
                </c:pt>
                <c:pt idx="2268">
                  <c:v>56.456830057228167</c:v>
                </c:pt>
                <c:pt idx="2269">
                  <c:v>56.481711868624039</c:v>
                </c:pt>
                <c:pt idx="2270">
                  <c:v>56.506593680019904</c:v>
                </c:pt>
                <c:pt idx="2271">
                  <c:v>56.531475491415776</c:v>
                </c:pt>
                <c:pt idx="2272">
                  <c:v>56.556357302811641</c:v>
                </c:pt>
                <c:pt idx="2273">
                  <c:v>56.581239114207513</c:v>
                </c:pt>
                <c:pt idx="2274">
                  <c:v>56.606120925603385</c:v>
                </c:pt>
                <c:pt idx="2275">
                  <c:v>56.631002736999257</c:v>
                </c:pt>
                <c:pt idx="2276">
                  <c:v>56.655884548395122</c:v>
                </c:pt>
                <c:pt idx="2277">
                  <c:v>56.680766359790994</c:v>
                </c:pt>
                <c:pt idx="2278">
                  <c:v>56.705648171186866</c:v>
                </c:pt>
                <c:pt idx="2279">
                  <c:v>56.73052998258273</c:v>
                </c:pt>
                <c:pt idx="2280">
                  <c:v>56.755411793978602</c:v>
                </c:pt>
                <c:pt idx="2281">
                  <c:v>56.780293605374474</c:v>
                </c:pt>
                <c:pt idx="2282">
                  <c:v>56.805175416770339</c:v>
                </c:pt>
                <c:pt idx="2283">
                  <c:v>56.830057228166211</c:v>
                </c:pt>
                <c:pt idx="2284">
                  <c:v>56.854939039562083</c:v>
                </c:pt>
                <c:pt idx="2285">
                  <c:v>56.879820850957955</c:v>
                </c:pt>
                <c:pt idx="2286">
                  <c:v>56.90470266235382</c:v>
                </c:pt>
                <c:pt idx="2287">
                  <c:v>56.929584473749685</c:v>
                </c:pt>
                <c:pt idx="2288">
                  <c:v>56.954466285145557</c:v>
                </c:pt>
                <c:pt idx="2289">
                  <c:v>56.979348096541429</c:v>
                </c:pt>
                <c:pt idx="2290">
                  <c:v>57.004229907937301</c:v>
                </c:pt>
                <c:pt idx="2291">
                  <c:v>57.029111719333173</c:v>
                </c:pt>
                <c:pt idx="2292">
                  <c:v>57.053993530729045</c:v>
                </c:pt>
                <c:pt idx="2293">
                  <c:v>57.078875342124903</c:v>
                </c:pt>
                <c:pt idx="2294">
                  <c:v>57.103757153520775</c:v>
                </c:pt>
                <c:pt idx="2295">
                  <c:v>57.128638964916647</c:v>
                </c:pt>
                <c:pt idx="2296">
                  <c:v>57.153520776312519</c:v>
                </c:pt>
                <c:pt idx="2297">
                  <c:v>57.178402587708391</c:v>
                </c:pt>
                <c:pt idx="2298">
                  <c:v>57.203284399104263</c:v>
                </c:pt>
                <c:pt idx="2299">
                  <c:v>57.22816621050012</c:v>
                </c:pt>
                <c:pt idx="2300">
                  <c:v>57.253048021895992</c:v>
                </c:pt>
                <c:pt idx="2301">
                  <c:v>57.277929833291864</c:v>
                </c:pt>
                <c:pt idx="2302">
                  <c:v>57.302811644687736</c:v>
                </c:pt>
                <c:pt idx="2303">
                  <c:v>57.327693456083608</c:v>
                </c:pt>
                <c:pt idx="2304">
                  <c:v>57.35257526747948</c:v>
                </c:pt>
                <c:pt idx="2305">
                  <c:v>57.377457078875338</c:v>
                </c:pt>
                <c:pt idx="2306">
                  <c:v>57.40233889027121</c:v>
                </c:pt>
                <c:pt idx="2307">
                  <c:v>57.427220701667082</c:v>
                </c:pt>
                <c:pt idx="2308">
                  <c:v>57.452102513062954</c:v>
                </c:pt>
                <c:pt idx="2309">
                  <c:v>57.476984324458826</c:v>
                </c:pt>
                <c:pt idx="2310">
                  <c:v>57.501866135854698</c:v>
                </c:pt>
                <c:pt idx="2311">
                  <c:v>57.526747947250556</c:v>
                </c:pt>
                <c:pt idx="2312">
                  <c:v>57.551629758646428</c:v>
                </c:pt>
                <c:pt idx="2313">
                  <c:v>57.5765115700423</c:v>
                </c:pt>
                <c:pt idx="2314">
                  <c:v>57.601393381438172</c:v>
                </c:pt>
                <c:pt idx="2315">
                  <c:v>57.626275192834044</c:v>
                </c:pt>
                <c:pt idx="2316">
                  <c:v>57.651157004229901</c:v>
                </c:pt>
                <c:pt idx="2317">
                  <c:v>57.676038815625773</c:v>
                </c:pt>
                <c:pt idx="2318">
                  <c:v>57.700920627021645</c:v>
                </c:pt>
                <c:pt idx="2319">
                  <c:v>57.725802438417517</c:v>
                </c:pt>
                <c:pt idx="2320">
                  <c:v>57.750684249813389</c:v>
                </c:pt>
                <c:pt idx="2321">
                  <c:v>57.775566061209261</c:v>
                </c:pt>
                <c:pt idx="2322">
                  <c:v>57.800447872605119</c:v>
                </c:pt>
                <c:pt idx="2323">
                  <c:v>57.825329684000991</c:v>
                </c:pt>
                <c:pt idx="2324">
                  <c:v>57.850211495396863</c:v>
                </c:pt>
                <c:pt idx="2325">
                  <c:v>57.875093306792735</c:v>
                </c:pt>
                <c:pt idx="2326">
                  <c:v>57.899975118188607</c:v>
                </c:pt>
                <c:pt idx="2327">
                  <c:v>57.924856929584479</c:v>
                </c:pt>
                <c:pt idx="2328">
                  <c:v>57.949738740980337</c:v>
                </c:pt>
                <c:pt idx="2329">
                  <c:v>57.974620552376209</c:v>
                </c:pt>
                <c:pt idx="2330">
                  <c:v>57.999502363772081</c:v>
                </c:pt>
                <c:pt idx="2331">
                  <c:v>58.024384175167953</c:v>
                </c:pt>
                <c:pt idx="2332">
                  <c:v>58.049265986563825</c:v>
                </c:pt>
                <c:pt idx="2333">
                  <c:v>58.074147797959697</c:v>
                </c:pt>
                <c:pt idx="2334">
                  <c:v>58.099029609355554</c:v>
                </c:pt>
                <c:pt idx="2335">
                  <c:v>58.123911420751426</c:v>
                </c:pt>
                <c:pt idx="2336">
                  <c:v>58.148793232147298</c:v>
                </c:pt>
                <c:pt idx="2337">
                  <c:v>58.17367504354317</c:v>
                </c:pt>
                <c:pt idx="2338">
                  <c:v>58.198556854939042</c:v>
                </c:pt>
                <c:pt idx="2339">
                  <c:v>58.223438666334914</c:v>
                </c:pt>
                <c:pt idx="2340">
                  <c:v>58.248320477730772</c:v>
                </c:pt>
                <c:pt idx="2341">
                  <c:v>58.273202289126644</c:v>
                </c:pt>
                <c:pt idx="2342">
                  <c:v>58.298084100522516</c:v>
                </c:pt>
                <c:pt idx="2343">
                  <c:v>58.322965911918388</c:v>
                </c:pt>
                <c:pt idx="2344">
                  <c:v>58.34784772331426</c:v>
                </c:pt>
                <c:pt idx="2345">
                  <c:v>58.372729534710125</c:v>
                </c:pt>
                <c:pt idx="2346">
                  <c:v>58.39761134610599</c:v>
                </c:pt>
                <c:pt idx="2347">
                  <c:v>58.422493157501862</c:v>
                </c:pt>
                <c:pt idx="2348">
                  <c:v>58.447374968897734</c:v>
                </c:pt>
                <c:pt idx="2349">
                  <c:v>58.472256780293606</c:v>
                </c:pt>
                <c:pt idx="2350">
                  <c:v>58.497138591689477</c:v>
                </c:pt>
                <c:pt idx="2351">
                  <c:v>58.522020403085342</c:v>
                </c:pt>
                <c:pt idx="2352">
                  <c:v>58.546902214481214</c:v>
                </c:pt>
                <c:pt idx="2353">
                  <c:v>58.571784025877079</c:v>
                </c:pt>
                <c:pt idx="2354">
                  <c:v>58.596665837272951</c:v>
                </c:pt>
                <c:pt idx="2355">
                  <c:v>58.621547648668823</c:v>
                </c:pt>
                <c:pt idx="2356">
                  <c:v>58.646429460064695</c:v>
                </c:pt>
                <c:pt idx="2357">
                  <c:v>58.67131127146056</c:v>
                </c:pt>
                <c:pt idx="2358">
                  <c:v>58.696193082856432</c:v>
                </c:pt>
                <c:pt idx="2359">
                  <c:v>58.721074894252304</c:v>
                </c:pt>
                <c:pt idx="2360">
                  <c:v>58.745956705648169</c:v>
                </c:pt>
                <c:pt idx="2361">
                  <c:v>58.770838517044041</c:v>
                </c:pt>
                <c:pt idx="2362">
                  <c:v>58.795720328439913</c:v>
                </c:pt>
                <c:pt idx="2363">
                  <c:v>58.820602139835778</c:v>
                </c:pt>
                <c:pt idx="2364">
                  <c:v>58.84548395123165</c:v>
                </c:pt>
                <c:pt idx="2365">
                  <c:v>58.870365762627522</c:v>
                </c:pt>
                <c:pt idx="2366">
                  <c:v>58.895247574023394</c:v>
                </c:pt>
                <c:pt idx="2367">
                  <c:v>58.920129385419258</c:v>
                </c:pt>
                <c:pt idx="2368">
                  <c:v>58.94501119681513</c:v>
                </c:pt>
                <c:pt idx="2369">
                  <c:v>58.969893008210995</c:v>
                </c:pt>
                <c:pt idx="2370">
                  <c:v>58.994774819606867</c:v>
                </c:pt>
                <c:pt idx="2371">
                  <c:v>59.019656631002739</c:v>
                </c:pt>
                <c:pt idx="2372">
                  <c:v>59.044538442398611</c:v>
                </c:pt>
                <c:pt idx="2373">
                  <c:v>59.069420253794483</c:v>
                </c:pt>
                <c:pt idx="2374">
                  <c:v>59.094302065190341</c:v>
                </c:pt>
                <c:pt idx="2375">
                  <c:v>59.119183876586213</c:v>
                </c:pt>
                <c:pt idx="2376">
                  <c:v>59.144065687982085</c:v>
                </c:pt>
                <c:pt idx="2377">
                  <c:v>59.168947499377957</c:v>
                </c:pt>
                <c:pt idx="2378">
                  <c:v>59.193829310773829</c:v>
                </c:pt>
                <c:pt idx="2379">
                  <c:v>59.218711122169701</c:v>
                </c:pt>
                <c:pt idx="2380">
                  <c:v>59.243592933565559</c:v>
                </c:pt>
                <c:pt idx="2381">
                  <c:v>59.268474744961431</c:v>
                </c:pt>
                <c:pt idx="2382">
                  <c:v>59.293356556357303</c:v>
                </c:pt>
                <c:pt idx="2383">
                  <c:v>59.318238367753175</c:v>
                </c:pt>
                <c:pt idx="2384">
                  <c:v>59.343120179149047</c:v>
                </c:pt>
                <c:pt idx="2385">
                  <c:v>59.368001990544919</c:v>
                </c:pt>
                <c:pt idx="2386">
                  <c:v>59.392883801940776</c:v>
                </c:pt>
                <c:pt idx="2387">
                  <c:v>59.417765613336648</c:v>
                </c:pt>
                <c:pt idx="2388">
                  <c:v>59.44264742473252</c:v>
                </c:pt>
                <c:pt idx="2389">
                  <c:v>59.467529236128392</c:v>
                </c:pt>
                <c:pt idx="2390">
                  <c:v>59.492411047524264</c:v>
                </c:pt>
                <c:pt idx="2391">
                  <c:v>59.517292858920136</c:v>
                </c:pt>
                <c:pt idx="2392">
                  <c:v>59.542174670315994</c:v>
                </c:pt>
                <c:pt idx="2393">
                  <c:v>59.567056481711866</c:v>
                </c:pt>
                <c:pt idx="2394">
                  <c:v>59.591938293107738</c:v>
                </c:pt>
                <c:pt idx="2395">
                  <c:v>59.61682010450361</c:v>
                </c:pt>
                <c:pt idx="2396">
                  <c:v>59.641701915899482</c:v>
                </c:pt>
                <c:pt idx="2397">
                  <c:v>59.666583727295354</c:v>
                </c:pt>
                <c:pt idx="2398">
                  <c:v>59.691465538691212</c:v>
                </c:pt>
                <c:pt idx="2399">
                  <c:v>59.716347350087084</c:v>
                </c:pt>
                <c:pt idx="2400">
                  <c:v>59.741229161482956</c:v>
                </c:pt>
                <c:pt idx="2401">
                  <c:v>59.766110972878828</c:v>
                </c:pt>
                <c:pt idx="2402">
                  <c:v>59.7909927842747</c:v>
                </c:pt>
                <c:pt idx="2403">
                  <c:v>59.815874595670557</c:v>
                </c:pt>
                <c:pt idx="2404">
                  <c:v>59.840756407066429</c:v>
                </c:pt>
                <c:pt idx="2405">
                  <c:v>59.865638218462301</c:v>
                </c:pt>
                <c:pt idx="2406">
                  <c:v>59.890520029858173</c:v>
                </c:pt>
                <c:pt idx="2407">
                  <c:v>59.915401841254045</c:v>
                </c:pt>
                <c:pt idx="2408">
                  <c:v>59.940283652649917</c:v>
                </c:pt>
                <c:pt idx="2409">
                  <c:v>59.965165464045775</c:v>
                </c:pt>
                <c:pt idx="2410">
                  <c:v>59.990047275441647</c:v>
                </c:pt>
                <c:pt idx="2411">
                  <c:v>60.014929086837519</c:v>
                </c:pt>
                <c:pt idx="2412">
                  <c:v>60.039810898233391</c:v>
                </c:pt>
                <c:pt idx="2413">
                  <c:v>60.064692709629263</c:v>
                </c:pt>
                <c:pt idx="2414">
                  <c:v>60.089574521025135</c:v>
                </c:pt>
                <c:pt idx="2415">
                  <c:v>60.114456332420993</c:v>
                </c:pt>
                <c:pt idx="2416">
                  <c:v>60.139338143816865</c:v>
                </c:pt>
                <c:pt idx="2417">
                  <c:v>60.164219955212737</c:v>
                </c:pt>
                <c:pt idx="2418">
                  <c:v>60.189101766608609</c:v>
                </c:pt>
                <c:pt idx="2419">
                  <c:v>60.213983578004481</c:v>
                </c:pt>
                <c:pt idx="2420">
                  <c:v>60.238865389400353</c:v>
                </c:pt>
                <c:pt idx="2421">
                  <c:v>60.263747200796217</c:v>
                </c:pt>
                <c:pt idx="2422">
                  <c:v>60.288629012192082</c:v>
                </c:pt>
                <c:pt idx="2423">
                  <c:v>60.313510823587954</c:v>
                </c:pt>
                <c:pt idx="2424">
                  <c:v>60.338392634983826</c:v>
                </c:pt>
                <c:pt idx="2425">
                  <c:v>60.363274446379698</c:v>
                </c:pt>
                <c:pt idx="2426">
                  <c:v>60.38815625777557</c:v>
                </c:pt>
                <c:pt idx="2427">
                  <c:v>60.413038069171435</c:v>
                </c:pt>
                <c:pt idx="2428">
                  <c:v>60.437919880567307</c:v>
                </c:pt>
                <c:pt idx="2429">
                  <c:v>60.462801691963172</c:v>
                </c:pt>
                <c:pt idx="2430">
                  <c:v>60.487683503359044</c:v>
                </c:pt>
                <c:pt idx="2431">
                  <c:v>60.512565314754916</c:v>
                </c:pt>
                <c:pt idx="2432">
                  <c:v>60.537447126150781</c:v>
                </c:pt>
                <c:pt idx="2433">
                  <c:v>60.562328937546653</c:v>
                </c:pt>
                <c:pt idx="2434">
                  <c:v>60.587210748942525</c:v>
                </c:pt>
                <c:pt idx="2435">
                  <c:v>60.612092560338397</c:v>
                </c:pt>
                <c:pt idx="2436">
                  <c:v>60.636974371734262</c:v>
                </c:pt>
                <c:pt idx="2437">
                  <c:v>60.661856183130134</c:v>
                </c:pt>
                <c:pt idx="2438">
                  <c:v>60.686737994525998</c:v>
                </c:pt>
                <c:pt idx="2439">
                  <c:v>60.71161980592187</c:v>
                </c:pt>
                <c:pt idx="2440">
                  <c:v>60.736501617317742</c:v>
                </c:pt>
                <c:pt idx="2441">
                  <c:v>60.761383428713614</c:v>
                </c:pt>
                <c:pt idx="2442">
                  <c:v>60.786265240109486</c:v>
                </c:pt>
                <c:pt idx="2443">
                  <c:v>60.811147051505351</c:v>
                </c:pt>
                <c:pt idx="2444">
                  <c:v>60.836028862901216</c:v>
                </c:pt>
                <c:pt idx="2445">
                  <c:v>60.860910674297088</c:v>
                </c:pt>
                <c:pt idx="2446">
                  <c:v>60.88579248569296</c:v>
                </c:pt>
                <c:pt idx="2447">
                  <c:v>60.910674297088832</c:v>
                </c:pt>
                <c:pt idx="2448">
                  <c:v>60.935556108484704</c:v>
                </c:pt>
                <c:pt idx="2449">
                  <c:v>60.960437919880576</c:v>
                </c:pt>
                <c:pt idx="2450">
                  <c:v>60.985319731276434</c:v>
                </c:pt>
                <c:pt idx="2451">
                  <c:v>61.010201542672306</c:v>
                </c:pt>
                <c:pt idx="2452">
                  <c:v>61.035083354068178</c:v>
                </c:pt>
                <c:pt idx="2453">
                  <c:v>61.05996516546405</c:v>
                </c:pt>
                <c:pt idx="2454">
                  <c:v>61.084846976859922</c:v>
                </c:pt>
                <c:pt idx="2455">
                  <c:v>61.109728788255794</c:v>
                </c:pt>
                <c:pt idx="2456">
                  <c:v>61.134610599651651</c:v>
                </c:pt>
                <c:pt idx="2457">
                  <c:v>61.159492411047523</c:v>
                </c:pt>
                <c:pt idx="2458">
                  <c:v>61.184374222443395</c:v>
                </c:pt>
                <c:pt idx="2459">
                  <c:v>61.209256033839267</c:v>
                </c:pt>
                <c:pt idx="2460">
                  <c:v>61.234137845235139</c:v>
                </c:pt>
                <c:pt idx="2461">
                  <c:v>61.259019656630997</c:v>
                </c:pt>
                <c:pt idx="2462">
                  <c:v>61.283901468026869</c:v>
                </c:pt>
                <c:pt idx="2463">
                  <c:v>61.308783279422741</c:v>
                </c:pt>
                <c:pt idx="2464">
                  <c:v>61.333665090818613</c:v>
                </c:pt>
                <c:pt idx="2465">
                  <c:v>61.358546902214485</c:v>
                </c:pt>
                <c:pt idx="2466">
                  <c:v>61.383428713610357</c:v>
                </c:pt>
                <c:pt idx="2467">
                  <c:v>61.408310525006215</c:v>
                </c:pt>
                <c:pt idx="2468">
                  <c:v>61.433192336402087</c:v>
                </c:pt>
                <c:pt idx="2469">
                  <c:v>61.458074147797959</c:v>
                </c:pt>
                <c:pt idx="2470">
                  <c:v>61.482955959193831</c:v>
                </c:pt>
                <c:pt idx="2471">
                  <c:v>61.507837770589703</c:v>
                </c:pt>
                <c:pt idx="2472">
                  <c:v>61.532719581985575</c:v>
                </c:pt>
                <c:pt idx="2473">
                  <c:v>61.557601393381432</c:v>
                </c:pt>
                <c:pt idx="2474">
                  <c:v>61.582483204777304</c:v>
                </c:pt>
                <c:pt idx="2475">
                  <c:v>61.607365016173176</c:v>
                </c:pt>
                <c:pt idx="2476">
                  <c:v>61.632246827569048</c:v>
                </c:pt>
                <c:pt idx="2477">
                  <c:v>61.65712863896492</c:v>
                </c:pt>
                <c:pt idx="2478">
                  <c:v>61.682010450360792</c:v>
                </c:pt>
                <c:pt idx="2479">
                  <c:v>61.70689226175665</c:v>
                </c:pt>
                <c:pt idx="2480">
                  <c:v>61.731774073152522</c:v>
                </c:pt>
                <c:pt idx="2481">
                  <c:v>61.756655884548394</c:v>
                </c:pt>
                <c:pt idx="2482">
                  <c:v>61.781537695944266</c:v>
                </c:pt>
                <c:pt idx="2483">
                  <c:v>61.806419507340138</c:v>
                </c:pt>
                <c:pt idx="2484">
                  <c:v>61.83130131873601</c:v>
                </c:pt>
                <c:pt idx="2485">
                  <c:v>61.856183130131868</c:v>
                </c:pt>
                <c:pt idx="2486">
                  <c:v>61.88106494152774</c:v>
                </c:pt>
                <c:pt idx="2487">
                  <c:v>61.905946752923612</c:v>
                </c:pt>
                <c:pt idx="2488">
                  <c:v>61.930828564319484</c:v>
                </c:pt>
                <c:pt idx="2489">
                  <c:v>61.955710375715356</c:v>
                </c:pt>
                <c:pt idx="2490">
                  <c:v>61.980592187111213</c:v>
                </c:pt>
                <c:pt idx="2491">
                  <c:v>62.005473998507085</c:v>
                </c:pt>
                <c:pt idx="2492">
                  <c:v>62.030355809902957</c:v>
                </c:pt>
                <c:pt idx="2493">
                  <c:v>62.055237621298829</c:v>
                </c:pt>
                <c:pt idx="2494">
                  <c:v>62.080119432694701</c:v>
                </c:pt>
                <c:pt idx="2495">
                  <c:v>62.105001244090573</c:v>
                </c:pt>
                <c:pt idx="2496">
                  <c:v>62.129883055486431</c:v>
                </c:pt>
                <c:pt idx="2497">
                  <c:v>62.154764866882303</c:v>
                </c:pt>
                <c:pt idx="2498">
                  <c:v>62.179646678278175</c:v>
                </c:pt>
                <c:pt idx="2499">
                  <c:v>62.204528489674047</c:v>
                </c:pt>
                <c:pt idx="2500">
                  <c:v>62.229410301069919</c:v>
                </c:pt>
                <c:pt idx="2501">
                  <c:v>62.254292112465791</c:v>
                </c:pt>
                <c:pt idx="2502">
                  <c:v>62.279173923861656</c:v>
                </c:pt>
                <c:pt idx="2503">
                  <c:v>62.304055735257521</c:v>
                </c:pt>
                <c:pt idx="2504">
                  <c:v>62.328937546653393</c:v>
                </c:pt>
                <c:pt idx="2505">
                  <c:v>62.353819358049265</c:v>
                </c:pt>
                <c:pt idx="2506">
                  <c:v>62.378701169445137</c:v>
                </c:pt>
                <c:pt idx="2507">
                  <c:v>62.403582980841009</c:v>
                </c:pt>
                <c:pt idx="2508">
                  <c:v>62.428464792236873</c:v>
                </c:pt>
                <c:pt idx="2509">
                  <c:v>62.453346603632745</c:v>
                </c:pt>
                <c:pt idx="2510">
                  <c:v>62.47822841502861</c:v>
                </c:pt>
                <c:pt idx="2511">
                  <c:v>62.503110226424482</c:v>
                </c:pt>
                <c:pt idx="2512">
                  <c:v>62.527992037820354</c:v>
                </c:pt>
                <c:pt idx="2513">
                  <c:v>62.552873849216226</c:v>
                </c:pt>
                <c:pt idx="2514">
                  <c:v>62.577755660612091</c:v>
                </c:pt>
                <c:pt idx="2515">
                  <c:v>62.602637472007963</c:v>
                </c:pt>
                <c:pt idx="2516">
                  <c:v>62.627519283403835</c:v>
                </c:pt>
                <c:pt idx="2517">
                  <c:v>62.6524010947997</c:v>
                </c:pt>
                <c:pt idx="2518">
                  <c:v>62.677282906195572</c:v>
                </c:pt>
                <c:pt idx="2519">
                  <c:v>62.702164717591437</c:v>
                </c:pt>
                <c:pt idx="2520">
                  <c:v>62.727046528987309</c:v>
                </c:pt>
                <c:pt idx="2521">
                  <c:v>62.751928340383181</c:v>
                </c:pt>
                <c:pt idx="2522">
                  <c:v>62.776810151779053</c:v>
                </c:pt>
                <c:pt idx="2523">
                  <c:v>62.801691963174925</c:v>
                </c:pt>
                <c:pt idx="2524">
                  <c:v>62.82657377457079</c:v>
                </c:pt>
                <c:pt idx="2525">
                  <c:v>62.851455585966654</c:v>
                </c:pt>
                <c:pt idx="2526">
                  <c:v>62.876337397362526</c:v>
                </c:pt>
                <c:pt idx="2527">
                  <c:v>62.901219208758398</c:v>
                </c:pt>
                <c:pt idx="2528">
                  <c:v>62.92610102015427</c:v>
                </c:pt>
                <c:pt idx="2529">
                  <c:v>62.950982831550142</c:v>
                </c:pt>
                <c:pt idx="2530">
                  <c:v>62.975864642946014</c:v>
                </c:pt>
                <c:pt idx="2531">
                  <c:v>63.000746454341872</c:v>
                </c:pt>
                <c:pt idx="2532">
                  <c:v>63.025628265737744</c:v>
                </c:pt>
                <c:pt idx="2533">
                  <c:v>63.050510077133616</c:v>
                </c:pt>
                <c:pt idx="2534">
                  <c:v>63.075391888529488</c:v>
                </c:pt>
                <c:pt idx="2535">
                  <c:v>63.10027369992536</c:v>
                </c:pt>
                <c:pt idx="2536">
                  <c:v>63.125155511321232</c:v>
                </c:pt>
                <c:pt idx="2537">
                  <c:v>63.15003732271709</c:v>
                </c:pt>
                <c:pt idx="2538">
                  <c:v>63.174919134112962</c:v>
                </c:pt>
                <c:pt idx="2539">
                  <c:v>63.199800945508834</c:v>
                </c:pt>
                <c:pt idx="2540">
                  <c:v>63.224682756904706</c:v>
                </c:pt>
                <c:pt idx="2541">
                  <c:v>63.249564568300578</c:v>
                </c:pt>
                <c:pt idx="2542">
                  <c:v>63.27444637969645</c:v>
                </c:pt>
                <c:pt idx="2543">
                  <c:v>63.299328191092307</c:v>
                </c:pt>
                <c:pt idx="2544">
                  <c:v>63.324210002488179</c:v>
                </c:pt>
                <c:pt idx="2545">
                  <c:v>63.349091813884051</c:v>
                </c:pt>
                <c:pt idx="2546">
                  <c:v>63.373973625279923</c:v>
                </c:pt>
                <c:pt idx="2547">
                  <c:v>63.398855436675795</c:v>
                </c:pt>
                <c:pt idx="2548">
                  <c:v>63.423737248071653</c:v>
                </c:pt>
                <c:pt idx="2549">
                  <c:v>63.448619059467525</c:v>
                </c:pt>
                <c:pt idx="2550">
                  <c:v>63.473500870863397</c:v>
                </c:pt>
                <c:pt idx="2551">
                  <c:v>63.498382682259269</c:v>
                </c:pt>
                <c:pt idx="2552">
                  <c:v>63.523264493655141</c:v>
                </c:pt>
                <c:pt idx="2553">
                  <c:v>63.548146305051013</c:v>
                </c:pt>
                <c:pt idx="2554">
                  <c:v>63.573028116446871</c:v>
                </c:pt>
                <c:pt idx="2555">
                  <c:v>63.597909927842743</c:v>
                </c:pt>
                <c:pt idx="2556">
                  <c:v>63.622791739238615</c:v>
                </c:pt>
                <c:pt idx="2557">
                  <c:v>63.647673550634487</c:v>
                </c:pt>
                <c:pt idx="2558">
                  <c:v>63.672555362030359</c:v>
                </c:pt>
                <c:pt idx="2559">
                  <c:v>63.697437173426231</c:v>
                </c:pt>
                <c:pt idx="2560">
                  <c:v>63.722318984822088</c:v>
                </c:pt>
                <c:pt idx="2561">
                  <c:v>63.74720079621796</c:v>
                </c:pt>
                <c:pt idx="2562">
                  <c:v>63.772082607613832</c:v>
                </c:pt>
                <c:pt idx="2563">
                  <c:v>63.796964419009704</c:v>
                </c:pt>
                <c:pt idx="2564">
                  <c:v>63.821846230405576</c:v>
                </c:pt>
                <c:pt idx="2565">
                  <c:v>63.846728041801448</c:v>
                </c:pt>
                <c:pt idx="2566">
                  <c:v>63.871609853197306</c:v>
                </c:pt>
                <c:pt idx="2567">
                  <c:v>63.896491664593178</c:v>
                </c:pt>
                <c:pt idx="2568">
                  <c:v>63.92137347598905</c:v>
                </c:pt>
                <c:pt idx="2569">
                  <c:v>63.946255287384922</c:v>
                </c:pt>
                <c:pt idx="2570">
                  <c:v>63.971137098780794</c:v>
                </c:pt>
                <c:pt idx="2571">
                  <c:v>63.996018910176666</c:v>
                </c:pt>
                <c:pt idx="2572">
                  <c:v>64.020900721572531</c:v>
                </c:pt>
                <c:pt idx="2573">
                  <c:v>64.045782532968403</c:v>
                </c:pt>
                <c:pt idx="2574">
                  <c:v>64.070664344364275</c:v>
                </c:pt>
                <c:pt idx="2575">
                  <c:v>64.095546155760147</c:v>
                </c:pt>
                <c:pt idx="2576">
                  <c:v>64.120427967156019</c:v>
                </c:pt>
                <c:pt idx="2577">
                  <c:v>64.145309778551876</c:v>
                </c:pt>
                <c:pt idx="2578">
                  <c:v>64.170191589947748</c:v>
                </c:pt>
                <c:pt idx="2579">
                  <c:v>64.19507340134362</c:v>
                </c:pt>
                <c:pt idx="2580">
                  <c:v>64.219955212739492</c:v>
                </c:pt>
                <c:pt idx="2581">
                  <c:v>64.244837024135364</c:v>
                </c:pt>
                <c:pt idx="2582">
                  <c:v>64.269718835531236</c:v>
                </c:pt>
                <c:pt idx="2583">
                  <c:v>64.294600646927094</c:v>
                </c:pt>
                <c:pt idx="2584">
                  <c:v>64.319482458322966</c:v>
                </c:pt>
                <c:pt idx="2585">
                  <c:v>64.344364269718838</c:v>
                </c:pt>
                <c:pt idx="2586">
                  <c:v>64.36924608111471</c:v>
                </c:pt>
                <c:pt idx="2587">
                  <c:v>64.394127892510582</c:v>
                </c:pt>
                <c:pt idx="2588">
                  <c:v>64.419009703906454</c:v>
                </c:pt>
                <c:pt idx="2589">
                  <c:v>64.443891515302312</c:v>
                </c:pt>
                <c:pt idx="2590">
                  <c:v>64.468773326698184</c:v>
                </c:pt>
                <c:pt idx="2591">
                  <c:v>64.493655138094056</c:v>
                </c:pt>
                <c:pt idx="2592">
                  <c:v>64.518536949489928</c:v>
                </c:pt>
                <c:pt idx="2593">
                  <c:v>64.5434187608858</c:v>
                </c:pt>
                <c:pt idx="2594">
                  <c:v>64.568300572281672</c:v>
                </c:pt>
                <c:pt idx="2595">
                  <c:v>64.593182383677529</c:v>
                </c:pt>
                <c:pt idx="2596">
                  <c:v>64.618064195073401</c:v>
                </c:pt>
                <c:pt idx="2597">
                  <c:v>64.642946006469273</c:v>
                </c:pt>
                <c:pt idx="2598">
                  <c:v>64.667827817865145</c:v>
                </c:pt>
                <c:pt idx="2599">
                  <c:v>64.692709629261017</c:v>
                </c:pt>
                <c:pt idx="2600">
                  <c:v>64.717591440656889</c:v>
                </c:pt>
                <c:pt idx="2601">
                  <c:v>64.742473252052747</c:v>
                </c:pt>
                <c:pt idx="2602">
                  <c:v>64.767355063448619</c:v>
                </c:pt>
                <c:pt idx="2603">
                  <c:v>64.792236874844491</c:v>
                </c:pt>
                <c:pt idx="2604">
                  <c:v>64.817118686240363</c:v>
                </c:pt>
                <c:pt idx="2605">
                  <c:v>64.842000497636235</c:v>
                </c:pt>
                <c:pt idx="2606">
                  <c:v>64.866882309032093</c:v>
                </c:pt>
                <c:pt idx="2607">
                  <c:v>64.891764120427965</c:v>
                </c:pt>
                <c:pt idx="2608">
                  <c:v>64.916645931823837</c:v>
                </c:pt>
                <c:pt idx="2609">
                  <c:v>64.941527743219709</c:v>
                </c:pt>
                <c:pt idx="2610">
                  <c:v>64.966409554615581</c:v>
                </c:pt>
                <c:pt idx="2611">
                  <c:v>64.991291366011453</c:v>
                </c:pt>
                <c:pt idx="2612">
                  <c:v>65.01617317740731</c:v>
                </c:pt>
                <c:pt idx="2613">
                  <c:v>65.041054988803182</c:v>
                </c:pt>
                <c:pt idx="2614">
                  <c:v>65.065936800199054</c:v>
                </c:pt>
                <c:pt idx="2615">
                  <c:v>65.090818611594926</c:v>
                </c:pt>
                <c:pt idx="2616">
                  <c:v>65.115700422990798</c:v>
                </c:pt>
                <c:pt idx="2617">
                  <c:v>65.14058223438667</c:v>
                </c:pt>
                <c:pt idx="2618">
                  <c:v>65.165464045782528</c:v>
                </c:pt>
                <c:pt idx="2619">
                  <c:v>65.1903458571784</c:v>
                </c:pt>
                <c:pt idx="2620">
                  <c:v>65.215227668574272</c:v>
                </c:pt>
                <c:pt idx="2621">
                  <c:v>65.240109479970144</c:v>
                </c:pt>
                <c:pt idx="2622">
                  <c:v>65.264991291366016</c:v>
                </c:pt>
                <c:pt idx="2623">
                  <c:v>65.289873102761888</c:v>
                </c:pt>
                <c:pt idx="2624">
                  <c:v>65.314754914157746</c:v>
                </c:pt>
                <c:pt idx="2625">
                  <c:v>65.339636725553618</c:v>
                </c:pt>
                <c:pt idx="2626">
                  <c:v>65.36451853694949</c:v>
                </c:pt>
                <c:pt idx="2627">
                  <c:v>65.389400348345362</c:v>
                </c:pt>
                <c:pt idx="2628">
                  <c:v>65.414282159741234</c:v>
                </c:pt>
                <c:pt idx="2629">
                  <c:v>65.439163971137106</c:v>
                </c:pt>
                <c:pt idx="2630">
                  <c:v>65.464045782532963</c:v>
                </c:pt>
                <c:pt idx="2631">
                  <c:v>65.488927593928835</c:v>
                </c:pt>
                <c:pt idx="2632">
                  <c:v>65.513809405324707</c:v>
                </c:pt>
                <c:pt idx="2633">
                  <c:v>65.538691216720579</c:v>
                </c:pt>
                <c:pt idx="2634">
                  <c:v>65.563573028116451</c:v>
                </c:pt>
                <c:pt idx="2635">
                  <c:v>65.588454839512309</c:v>
                </c:pt>
                <c:pt idx="2636">
                  <c:v>65.613336650908181</c:v>
                </c:pt>
                <c:pt idx="2637">
                  <c:v>65.638218462304053</c:v>
                </c:pt>
                <c:pt idx="2638">
                  <c:v>65.663100273699925</c:v>
                </c:pt>
                <c:pt idx="2639">
                  <c:v>65.687982085095797</c:v>
                </c:pt>
                <c:pt idx="2640">
                  <c:v>65.712863896491669</c:v>
                </c:pt>
                <c:pt idx="2641">
                  <c:v>65.737745707887527</c:v>
                </c:pt>
                <c:pt idx="2642">
                  <c:v>65.762627519283399</c:v>
                </c:pt>
                <c:pt idx="2643">
                  <c:v>65.787509330679271</c:v>
                </c:pt>
                <c:pt idx="2644">
                  <c:v>65.812391142075143</c:v>
                </c:pt>
                <c:pt idx="2645">
                  <c:v>65.837272953471015</c:v>
                </c:pt>
                <c:pt idx="2646">
                  <c:v>65.862154764866887</c:v>
                </c:pt>
                <c:pt idx="2647">
                  <c:v>65.887036576262744</c:v>
                </c:pt>
                <c:pt idx="2648">
                  <c:v>65.911918387658616</c:v>
                </c:pt>
                <c:pt idx="2649">
                  <c:v>65.936800199054488</c:v>
                </c:pt>
                <c:pt idx="2650">
                  <c:v>65.96168201045036</c:v>
                </c:pt>
                <c:pt idx="2651">
                  <c:v>65.986563821846232</c:v>
                </c:pt>
                <c:pt idx="2652">
                  <c:v>66.011445633242104</c:v>
                </c:pt>
                <c:pt idx="2653">
                  <c:v>66.036327444637962</c:v>
                </c:pt>
                <c:pt idx="2654">
                  <c:v>66.061209256033834</c:v>
                </c:pt>
                <c:pt idx="2655">
                  <c:v>66.086091067429706</c:v>
                </c:pt>
                <c:pt idx="2656">
                  <c:v>66.110972878825578</c:v>
                </c:pt>
                <c:pt idx="2657">
                  <c:v>66.13585469022145</c:v>
                </c:pt>
                <c:pt idx="2658">
                  <c:v>66.160736501617322</c:v>
                </c:pt>
                <c:pt idx="2659">
                  <c:v>66.18561831301318</c:v>
                </c:pt>
                <c:pt idx="2660">
                  <c:v>66.210500124409052</c:v>
                </c:pt>
                <c:pt idx="2661">
                  <c:v>66.235381935804924</c:v>
                </c:pt>
                <c:pt idx="2662">
                  <c:v>66.260263747200796</c:v>
                </c:pt>
                <c:pt idx="2663">
                  <c:v>66.285145558596668</c:v>
                </c:pt>
                <c:pt idx="2664">
                  <c:v>66.310027369992525</c:v>
                </c:pt>
                <c:pt idx="2665">
                  <c:v>66.334909181388397</c:v>
                </c:pt>
                <c:pt idx="2666">
                  <c:v>66.359790992784269</c:v>
                </c:pt>
                <c:pt idx="2667">
                  <c:v>66.384672804180141</c:v>
                </c:pt>
                <c:pt idx="2668">
                  <c:v>66.409554615576013</c:v>
                </c:pt>
                <c:pt idx="2669">
                  <c:v>66.434436426971885</c:v>
                </c:pt>
                <c:pt idx="2670">
                  <c:v>66.459318238367743</c:v>
                </c:pt>
                <c:pt idx="2671">
                  <c:v>66.484200049763615</c:v>
                </c:pt>
                <c:pt idx="2672">
                  <c:v>66.509081861159487</c:v>
                </c:pt>
                <c:pt idx="2673">
                  <c:v>66.533963672555359</c:v>
                </c:pt>
                <c:pt idx="2674">
                  <c:v>66.558845483951231</c:v>
                </c:pt>
                <c:pt idx="2675">
                  <c:v>66.583727295347103</c:v>
                </c:pt>
                <c:pt idx="2676">
                  <c:v>66.608609106742961</c:v>
                </c:pt>
                <c:pt idx="2677">
                  <c:v>66.633490918138833</c:v>
                </c:pt>
                <c:pt idx="2678">
                  <c:v>66.658372729534705</c:v>
                </c:pt>
                <c:pt idx="2679">
                  <c:v>66.683254540930577</c:v>
                </c:pt>
                <c:pt idx="2680">
                  <c:v>66.708136352326449</c:v>
                </c:pt>
                <c:pt idx="2681">
                  <c:v>66.733018163722321</c:v>
                </c:pt>
                <c:pt idx="2682">
                  <c:v>66.757899975118178</c:v>
                </c:pt>
                <c:pt idx="2683">
                  <c:v>66.78278178651405</c:v>
                </c:pt>
                <c:pt idx="2684">
                  <c:v>66.807663597909922</c:v>
                </c:pt>
                <c:pt idx="2685">
                  <c:v>66.832545409305794</c:v>
                </c:pt>
                <c:pt idx="2686">
                  <c:v>66.857427220701666</c:v>
                </c:pt>
                <c:pt idx="2687">
                  <c:v>66.882309032097538</c:v>
                </c:pt>
                <c:pt idx="2688">
                  <c:v>66.907190843493396</c:v>
                </c:pt>
                <c:pt idx="2689">
                  <c:v>66.932072654889268</c:v>
                </c:pt>
                <c:pt idx="2690">
                  <c:v>66.95695446628514</c:v>
                </c:pt>
                <c:pt idx="2691">
                  <c:v>66.981836277681012</c:v>
                </c:pt>
                <c:pt idx="2692">
                  <c:v>67.006718089076884</c:v>
                </c:pt>
                <c:pt idx="2693">
                  <c:v>67.031599900472756</c:v>
                </c:pt>
                <c:pt idx="2694">
                  <c:v>67.056481711868628</c:v>
                </c:pt>
                <c:pt idx="2695">
                  <c:v>67.081363523264486</c:v>
                </c:pt>
                <c:pt idx="2696">
                  <c:v>67.106245334660358</c:v>
                </c:pt>
                <c:pt idx="2697">
                  <c:v>67.13112714605623</c:v>
                </c:pt>
                <c:pt idx="2698">
                  <c:v>67.156008957452102</c:v>
                </c:pt>
                <c:pt idx="2699">
                  <c:v>67.180890768847974</c:v>
                </c:pt>
                <c:pt idx="2700">
                  <c:v>67.205772580243845</c:v>
                </c:pt>
                <c:pt idx="2701">
                  <c:v>67.230654391639717</c:v>
                </c:pt>
                <c:pt idx="2702">
                  <c:v>67.255536203035575</c:v>
                </c:pt>
                <c:pt idx="2703">
                  <c:v>67.280418014431447</c:v>
                </c:pt>
                <c:pt idx="2704">
                  <c:v>67.305299825827319</c:v>
                </c:pt>
                <c:pt idx="2705">
                  <c:v>67.330181637223191</c:v>
                </c:pt>
                <c:pt idx="2706">
                  <c:v>67.355063448619063</c:v>
                </c:pt>
                <c:pt idx="2707">
                  <c:v>67.379945260014935</c:v>
                </c:pt>
                <c:pt idx="2708">
                  <c:v>67.404827071410807</c:v>
                </c:pt>
                <c:pt idx="2709">
                  <c:v>67.429708882806665</c:v>
                </c:pt>
                <c:pt idx="2710">
                  <c:v>67.454590694202537</c:v>
                </c:pt>
                <c:pt idx="2711">
                  <c:v>67.479472505598409</c:v>
                </c:pt>
                <c:pt idx="2712">
                  <c:v>67.504354316994281</c:v>
                </c:pt>
                <c:pt idx="2713">
                  <c:v>67.529236128390153</c:v>
                </c:pt>
                <c:pt idx="2714">
                  <c:v>67.554117939786025</c:v>
                </c:pt>
                <c:pt idx="2715">
                  <c:v>67.578999751181897</c:v>
                </c:pt>
                <c:pt idx="2716">
                  <c:v>67.603881562577754</c:v>
                </c:pt>
                <c:pt idx="2717">
                  <c:v>67.628763373973626</c:v>
                </c:pt>
                <c:pt idx="2718">
                  <c:v>67.653645185369498</c:v>
                </c:pt>
                <c:pt idx="2719">
                  <c:v>67.67852699676537</c:v>
                </c:pt>
                <c:pt idx="2720">
                  <c:v>67.703408808161242</c:v>
                </c:pt>
                <c:pt idx="2721">
                  <c:v>67.728290619557114</c:v>
                </c:pt>
                <c:pt idx="2722">
                  <c:v>67.753172430952972</c:v>
                </c:pt>
                <c:pt idx="2723">
                  <c:v>67.778054242348844</c:v>
                </c:pt>
                <c:pt idx="2724">
                  <c:v>67.802936053744716</c:v>
                </c:pt>
                <c:pt idx="2725">
                  <c:v>67.827817865140588</c:v>
                </c:pt>
                <c:pt idx="2726">
                  <c:v>67.85269967653646</c:v>
                </c:pt>
                <c:pt idx="2727">
                  <c:v>67.877581487932332</c:v>
                </c:pt>
                <c:pt idx="2728">
                  <c:v>67.90246329932819</c:v>
                </c:pt>
                <c:pt idx="2729">
                  <c:v>67.927345110724062</c:v>
                </c:pt>
                <c:pt idx="2730">
                  <c:v>67.952226922119934</c:v>
                </c:pt>
                <c:pt idx="2731">
                  <c:v>67.977108733515806</c:v>
                </c:pt>
                <c:pt idx="2732">
                  <c:v>68.001990544911678</c:v>
                </c:pt>
                <c:pt idx="2733">
                  <c:v>68.02687235630755</c:v>
                </c:pt>
                <c:pt idx="2734">
                  <c:v>68.051754167703407</c:v>
                </c:pt>
                <c:pt idx="2735">
                  <c:v>68.076635979099279</c:v>
                </c:pt>
                <c:pt idx="2736">
                  <c:v>68.101517790495151</c:v>
                </c:pt>
                <c:pt idx="2737">
                  <c:v>68.126399601891023</c:v>
                </c:pt>
                <c:pt idx="2738">
                  <c:v>68.151281413286895</c:v>
                </c:pt>
                <c:pt idx="2739">
                  <c:v>68.176163224682767</c:v>
                </c:pt>
                <c:pt idx="2740">
                  <c:v>68.201045036078625</c:v>
                </c:pt>
                <c:pt idx="2741">
                  <c:v>68.225926847474497</c:v>
                </c:pt>
                <c:pt idx="2742">
                  <c:v>68.250808658870369</c:v>
                </c:pt>
                <c:pt idx="2743">
                  <c:v>68.275690470266241</c:v>
                </c:pt>
                <c:pt idx="2744">
                  <c:v>68.300572281662113</c:v>
                </c:pt>
                <c:pt idx="2745">
                  <c:v>68.325454093057985</c:v>
                </c:pt>
                <c:pt idx="2746">
                  <c:v>68.350335904453843</c:v>
                </c:pt>
                <c:pt idx="2747">
                  <c:v>68.375217715849715</c:v>
                </c:pt>
                <c:pt idx="2748">
                  <c:v>68.400099527245587</c:v>
                </c:pt>
                <c:pt idx="2749">
                  <c:v>68.424981338641459</c:v>
                </c:pt>
                <c:pt idx="2750">
                  <c:v>68.449863150037331</c:v>
                </c:pt>
                <c:pt idx="2751">
                  <c:v>68.474744961433188</c:v>
                </c:pt>
                <c:pt idx="2752">
                  <c:v>68.49962677282906</c:v>
                </c:pt>
                <c:pt idx="2753">
                  <c:v>68.524508584224932</c:v>
                </c:pt>
                <c:pt idx="2754">
                  <c:v>68.549390395620804</c:v>
                </c:pt>
                <c:pt idx="2755">
                  <c:v>68.574272207016676</c:v>
                </c:pt>
                <c:pt idx="2756">
                  <c:v>68.599154018412548</c:v>
                </c:pt>
                <c:pt idx="2757">
                  <c:v>68.624035829808406</c:v>
                </c:pt>
                <c:pt idx="2758">
                  <c:v>68.648917641204278</c:v>
                </c:pt>
                <c:pt idx="2759">
                  <c:v>68.67379945260015</c:v>
                </c:pt>
                <c:pt idx="2760">
                  <c:v>68.698681263996022</c:v>
                </c:pt>
                <c:pt idx="2761">
                  <c:v>68.723563075391894</c:v>
                </c:pt>
                <c:pt idx="2762">
                  <c:v>68.748444886787766</c:v>
                </c:pt>
                <c:pt idx="2763">
                  <c:v>68.773326698183624</c:v>
                </c:pt>
                <c:pt idx="2764">
                  <c:v>68.798208509579496</c:v>
                </c:pt>
                <c:pt idx="2765">
                  <c:v>68.823090320975368</c:v>
                </c:pt>
                <c:pt idx="2766">
                  <c:v>68.84797213237124</c:v>
                </c:pt>
                <c:pt idx="2767">
                  <c:v>68.872853943767112</c:v>
                </c:pt>
                <c:pt idx="2768">
                  <c:v>68.897735755162984</c:v>
                </c:pt>
                <c:pt idx="2769">
                  <c:v>68.922617566558841</c:v>
                </c:pt>
                <c:pt idx="2770">
                  <c:v>68.947499377954713</c:v>
                </c:pt>
                <c:pt idx="2771">
                  <c:v>68.972381189350585</c:v>
                </c:pt>
                <c:pt idx="2772">
                  <c:v>68.997263000746457</c:v>
                </c:pt>
                <c:pt idx="2773">
                  <c:v>69.022144812142329</c:v>
                </c:pt>
                <c:pt idx="2774">
                  <c:v>69.047026623538201</c:v>
                </c:pt>
                <c:pt idx="2775">
                  <c:v>69.071908434934059</c:v>
                </c:pt>
                <c:pt idx="2776">
                  <c:v>69.096790246329931</c:v>
                </c:pt>
                <c:pt idx="2777">
                  <c:v>69.121672057725803</c:v>
                </c:pt>
                <c:pt idx="2778">
                  <c:v>69.146553869121675</c:v>
                </c:pt>
                <c:pt idx="2779">
                  <c:v>69.171435680517547</c:v>
                </c:pt>
                <c:pt idx="2780">
                  <c:v>69.196317491913405</c:v>
                </c:pt>
                <c:pt idx="2781">
                  <c:v>69.221199303309277</c:v>
                </c:pt>
                <c:pt idx="2782">
                  <c:v>69.246081114705149</c:v>
                </c:pt>
                <c:pt idx="2783">
                  <c:v>69.270962926101021</c:v>
                </c:pt>
                <c:pt idx="2784">
                  <c:v>69.295844737496893</c:v>
                </c:pt>
                <c:pt idx="2785">
                  <c:v>69.320726548892765</c:v>
                </c:pt>
                <c:pt idx="2786">
                  <c:v>69.345608360288622</c:v>
                </c:pt>
                <c:pt idx="2787">
                  <c:v>69.370490171684494</c:v>
                </c:pt>
                <c:pt idx="2788">
                  <c:v>69.395371983080366</c:v>
                </c:pt>
                <c:pt idx="2789">
                  <c:v>69.420253794476238</c:v>
                </c:pt>
                <c:pt idx="2790">
                  <c:v>69.44513560587211</c:v>
                </c:pt>
                <c:pt idx="2791">
                  <c:v>69.470017417267982</c:v>
                </c:pt>
                <c:pt idx="2792">
                  <c:v>69.49489922866384</c:v>
                </c:pt>
                <c:pt idx="2793">
                  <c:v>69.519781040059712</c:v>
                </c:pt>
                <c:pt idx="2794">
                  <c:v>69.544662851455584</c:v>
                </c:pt>
                <c:pt idx="2795">
                  <c:v>69.569544662851456</c:v>
                </c:pt>
                <c:pt idx="2796">
                  <c:v>69.594426474247328</c:v>
                </c:pt>
                <c:pt idx="2797">
                  <c:v>69.6193082856432</c:v>
                </c:pt>
                <c:pt idx="2798">
                  <c:v>69.644190097039058</c:v>
                </c:pt>
                <c:pt idx="2799">
                  <c:v>69.66907190843493</c:v>
                </c:pt>
                <c:pt idx="2800">
                  <c:v>69.693953719830802</c:v>
                </c:pt>
                <c:pt idx="2801">
                  <c:v>69.718835531226674</c:v>
                </c:pt>
                <c:pt idx="2802">
                  <c:v>69.743717342622546</c:v>
                </c:pt>
                <c:pt idx="2803">
                  <c:v>69.768599154018418</c:v>
                </c:pt>
                <c:pt idx="2804">
                  <c:v>69.793480965414275</c:v>
                </c:pt>
                <c:pt idx="2805">
                  <c:v>69.818362776810147</c:v>
                </c:pt>
                <c:pt idx="2806">
                  <c:v>69.843244588206019</c:v>
                </c:pt>
                <c:pt idx="2807">
                  <c:v>69.868126399601891</c:v>
                </c:pt>
                <c:pt idx="2808">
                  <c:v>69.893008210997763</c:v>
                </c:pt>
                <c:pt idx="2809">
                  <c:v>69.917890022393621</c:v>
                </c:pt>
                <c:pt idx="2810">
                  <c:v>69.942771833789493</c:v>
                </c:pt>
                <c:pt idx="2811">
                  <c:v>69.967653645185365</c:v>
                </c:pt>
                <c:pt idx="2812">
                  <c:v>69.992535456581237</c:v>
                </c:pt>
                <c:pt idx="2813">
                  <c:v>70.017417267977109</c:v>
                </c:pt>
                <c:pt idx="2814">
                  <c:v>70.042299079372981</c:v>
                </c:pt>
                <c:pt idx="2815">
                  <c:v>70.067180890768839</c:v>
                </c:pt>
                <c:pt idx="2816">
                  <c:v>70.092062702164711</c:v>
                </c:pt>
                <c:pt idx="2817">
                  <c:v>70.116944513560583</c:v>
                </c:pt>
                <c:pt idx="2818">
                  <c:v>70.141826324956455</c:v>
                </c:pt>
                <c:pt idx="2819">
                  <c:v>70.166708136352327</c:v>
                </c:pt>
                <c:pt idx="2820">
                  <c:v>70.191589947748199</c:v>
                </c:pt>
                <c:pt idx="2821">
                  <c:v>70.216471759144056</c:v>
                </c:pt>
                <c:pt idx="2822">
                  <c:v>70.241353570539928</c:v>
                </c:pt>
                <c:pt idx="2823">
                  <c:v>70.2662353819358</c:v>
                </c:pt>
                <c:pt idx="2824">
                  <c:v>70.291117193331672</c:v>
                </c:pt>
                <c:pt idx="2825">
                  <c:v>70.315999004727544</c:v>
                </c:pt>
                <c:pt idx="2826">
                  <c:v>70.340880816123416</c:v>
                </c:pt>
                <c:pt idx="2827">
                  <c:v>70.365762627519274</c:v>
                </c:pt>
                <c:pt idx="2828">
                  <c:v>70.390644438915146</c:v>
                </c:pt>
                <c:pt idx="2829">
                  <c:v>70.415526250311018</c:v>
                </c:pt>
                <c:pt idx="2830">
                  <c:v>70.44040806170689</c:v>
                </c:pt>
                <c:pt idx="2831">
                  <c:v>70.465289873102762</c:v>
                </c:pt>
                <c:pt idx="2832">
                  <c:v>70.490171684498634</c:v>
                </c:pt>
                <c:pt idx="2833">
                  <c:v>70.515053495894492</c:v>
                </c:pt>
                <c:pt idx="2834">
                  <c:v>70.539935307290364</c:v>
                </c:pt>
                <c:pt idx="2835">
                  <c:v>70.564817118686236</c:v>
                </c:pt>
                <c:pt idx="2836">
                  <c:v>70.589698930082108</c:v>
                </c:pt>
                <c:pt idx="2837">
                  <c:v>70.61458074147798</c:v>
                </c:pt>
                <c:pt idx="2838">
                  <c:v>70.639462552873837</c:v>
                </c:pt>
                <c:pt idx="2839">
                  <c:v>70.664344364269709</c:v>
                </c:pt>
                <c:pt idx="2840">
                  <c:v>70.689226175665581</c:v>
                </c:pt>
                <c:pt idx="2841">
                  <c:v>70.714107987061453</c:v>
                </c:pt>
                <c:pt idx="2842">
                  <c:v>70.738989798457325</c:v>
                </c:pt>
                <c:pt idx="2843">
                  <c:v>70.763871609853197</c:v>
                </c:pt>
                <c:pt idx="2844">
                  <c:v>70.788753421249055</c:v>
                </c:pt>
                <c:pt idx="2845">
                  <c:v>70.813635232644927</c:v>
                </c:pt>
                <c:pt idx="2846">
                  <c:v>70.838517044040799</c:v>
                </c:pt>
                <c:pt idx="2847">
                  <c:v>70.863398855436671</c:v>
                </c:pt>
                <c:pt idx="2848">
                  <c:v>70.888280666832543</c:v>
                </c:pt>
                <c:pt idx="2849">
                  <c:v>70.913162478228415</c:v>
                </c:pt>
                <c:pt idx="2850">
                  <c:v>70.938044289624287</c:v>
                </c:pt>
                <c:pt idx="2851">
                  <c:v>70.962926101020145</c:v>
                </c:pt>
                <c:pt idx="2852">
                  <c:v>70.987807912416017</c:v>
                </c:pt>
                <c:pt idx="2853">
                  <c:v>71.012689723811889</c:v>
                </c:pt>
                <c:pt idx="2854">
                  <c:v>71.037571535207761</c:v>
                </c:pt>
                <c:pt idx="2855">
                  <c:v>71.062453346603633</c:v>
                </c:pt>
                <c:pt idx="2856">
                  <c:v>71.087335157999505</c:v>
                </c:pt>
                <c:pt idx="2857">
                  <c:v>71.112216969395377</c:v>
                </c:pt>
                <c:pt idx="2858">
                  <c:v>71.137098780791234</c:v>
                </c:pt>
                <c:pt idx="2859">
                  <c:v>71.161980592187106</c:v>
                </c:pt>
                <c:pt idx="2860">
                  <c:v>71.186862403582978</c:v>
                </c:pt>
                <c:pt idx="2861">
                  <c:v>71.21174421497885</c:v>
                </c:pt>
                <c:pt idx="2862">
                  <c:v>71.236626026374722</c:v>
                </c:pt>
                <c:pt idx="2863">
                  <c:v>71.261507837770594</c:v>
                </c:pt>
                <c:pt idx="2864">
                  <c:v>71.286389649166466</c:v>
                </c:pt>
                <c:pt idx="2865">
                  <c:v>71.311271460562324</c:v>
                </c:pt>
                <c:pt idx="2866">
                  <c:v>71.336153271958196</c:v>
                </c:pt>
                <c:pt idx="2867">
                  <c:v>71.361035083354068</c:v>
                </c:pt>
                <c:pt idx="2868">
                  <c:v>71.38591689474994</c:v>
                </c:pt>
                <c:pt idx="2869">
                  <c:v>71.410798706145812</c:v>
                </c:pt>
                <c:pt idx="2870">
                  <c:v>71.435680517541684</c:v>
                </c:pt>
                <c:pt idx="2871">
                  <c:v>71.460562328937556</c:v>
                </c:pt>
                <c:pt idx="2872">
                  <c:v>71.485444140333414</c:v>
                </c:pt>
                <c:pt idx="2873">
                  <c:v>71.510325951729286</c:v>
                </c:pt>
                <c:pt idx="2874">
                  <c:v>71.535207763125157</c:v>
                </c:pt>
                <c:pt idx="2875">
                  <c:v>71.560089574521029</c:v>
                </c:pt>
                <c:pt idx="2876">
                  <c:v>71.584971385916901</c:v>
                </c:pt>
                <c:pt idx="2877">
                  <c:v>71.609853197312773</c:v>
                </c:pt>
                <c:pt idx="2878">
                  <c:v>71.634735008708645</c:v>
                </c:pt>
                <c:pt idx="2879">
                  <c:v>71.659616820104503</c:v>
                </c:pt>
                <c:pt idx="2880">
                  <c:v>71.684498631500375</c:v>
                </c:pt>
                <c:pt idx="2881">
                  <c:v>71.709380442896247</c:v>
                </c:pt>
                <c:pt idx="2882">
                  <c:v>71.734262254292119</c:v>
                </c:pt>
                <c:pt idx="2883">
                  <c:v>71.759144065687991</c:v>
                </c:pt>
                <c:pt idx="2884">
                  <c:v>71.784025877083863</c:v>
                </c:pt>
                <c:pt idx="2885">
                  <c:v>71.808907688479721</c:v>
                </c:pt>
                <c:pt idx="2886">
                  <c:v>71.833789499875593</c:v>
                </c:pt>
                <c:pt idx="2887">
                  <c:v>71.858671311271465</c:v>
                </c:pt>
                <c:pt idx="2888">
                  <c:v>71.883553122667337</c:v>
                </c:pt>
                <c:pt idx="2889">
                  <c:v>71.908434934063209</c:v>
                </c:pt>
                <c:pt idx="2890">
                  <c:v>71.933316745459081</c:v>
                </c:pt>
                <c:pt idx="2891">
                  <c:v>71.958198556854938</c:v>
                </c:pt>
                <c:pt idx="2892">
                  <c:v>71.98308036825081</c:v>
                </c:pt>
                <c:pt idx="2893">
                  <c:v>72.007962179646682</c:v>
                </c:pt>
                <c:pt idx="2894">
                  <c:v>72.032843991042554</c:v>
                </c:pt>
                <c:pt idx="2895">
                  <c:v>72.057725802438426</c:v>
                </c:pt>
                <c:pt idx="2896">
                  <c:v>72.082607613834284</c:v>
                </c:pt>
                <c:pt idx="2897">
                  <c:v>72.107489425230156</c:v>
                </c:pt>
                <c:pt idx="2898">
                  <c:v>72.132371236626028</c:v>
                </c:pt>
                <c:pt idx="2899">
                  <c:v>72.1572530480219</c:v>
                </c:pt>
                <c:pt idx="2900">
                  <c:v>72.182134859417772</c:v>
                </c:pt>
                <c:pt idx="2901">
                  <c:v>72.207016670813644</c:v>
                </c:pt>
                <c:pt idx="2902">
                  <c:v>72.231898482209502</c:v>
                </c:pt>
                <c:pt idx="2903">
                  <c:v>72.256780293605374</c:v>
                </c:pt>
                <c:pt idx="2904">
                  <c:v>72.281662105001246</c:v>
                </c:pt>
                <c:pt idx="2905">
                  <c:v>72.306543916397118</c:v>
                </c:pt>
                <c:pt idx="2906">
                  <c:v>72.33142572779299</c:v>
                </c:pt>
                <c:pt idx="2907">
                  <c:v>72.356307539188862</c:v>
                </c:pt>
                <c:pt idx="2908">
                  <c:v>72.381189350584719</c:v>
                </c:pt>
                <c:pt idx="2909">
                  <c:v>72.406071161980591</c:v>
                </c:pt>
                <c:pt idx="2910">
                  <c:v>72.430952973376463</c:v>
                </c:pt>
                <c:pt idx="2911">
                  <c:v>72.455834784772335</c:v>
                </c:pt>
                <c:pt idx="2912">
                  <c:v>72.480716596168207</c:v>
                </c:pt>
                <c:pt idx="2913">
                  <c:v>72.505598407564079</c:v>
                </c:pt>
                <c:pt idx="2914">
                  <c:v>72.530480218959937</c:v>
                </c:pt>
                <c:pt idx="2915">
                  <c:v>72.555362030355809</c:v>
                </c:pt>
                <c:pt idx="2916">
                  <c:v>72.580243841751681</c:v>
                </c:pt>
                <c:pt idx="2917">
                  <c:v>72.605125653147553</c:v>
                </c:pt>
                <c:pt idx="2918">
                  <c:v>72.630007464543425</c:v>
                </c:pt>
                <c:pt idx="2919">
                  <c:v>72.654889275939297</c:v>
                </c:pt>
                <c:pt idx="2920">
                  <c:v>72.679771087335155</c:v>
                </c:pt>
                <c:pt idx="2921">
                  <c:v>72.704652898731027</c:v>
                </c:pt>
                <c:pt idx="2922">
                  <c:v>72.729534710126899</c:v>
                </c:pt>
                <c:pt idx="2923">
                  <c:v>72.754416521522771</c:v>
                </c:pt>
                <c:pt idx="2924">
                  <c:v>72.779298332918643</c:v>
                </c:pt>
                <c:pt idx="2925">
                  <c:v>72.8041801443145</c:v>
                </c:pt>
                <c:pt idx="2926">
                  <c:v>72.829061955710372</c:v>
                </c:pt>
                <c:pt idx="2927">
                  <c:v>72.853943767106244</c:v>
                </c:pt>
                <c:pt idx="2928">
                  <c:v>72.878825578502116</c:v>
                </c:pt>
                <c:pt idx="2929">
                  <c:v>72.903707389897988</c:v>
                </c:pt>
                <c:pt idx="2930">
                  <c:v>72.92858920129386</c:v>
                </c:pt>
                <c:pt idx="2931">
                  <c:v>72.953471012689718</c:v>
                </c:pt>
                <c:pt idx="2932">
                  <c:v>72.97835282408559</c:v>
                </c:pt>
                <c:pt idx="2933">
                  <c:v>73.003234635481462</c:v>
                </c:pt>
                <c:pt idx="2934">
                  <c:v>73.028116446877334</c:v>
                </c:pt>
                <c:pt idx="2935">
                  <c:v>73.052998258273206</c:v>
                </c:pt>
                <c:pt idx="2936">
                  <c:v>73.077880069669078</c:v>
                </c:pt>
                <c:pt idx="2937">
                  <c:v>73.102761881064936</c:v>
                </c:pt>
                <c:pt idx="2938">
                  <c:v>73.127643692460808</c:v>
                </c:pt>
                <c:pt idx="2939">
                  <c:v>73.15252550385668</c:v>
                </c:pt>
                <c:pt idx="2940">
                  <c:v>73.177407315252552</c:v>
                </c:pt>
                <c:pt idx="2941">
                  <c:v>73.202289126648424</c:v>
                </c:pt>
                <c:pt idx="2942">
                  <c:v>73.227170938044296</c:v>
                </c:pt>
                <c:pt idx="2943">
                  <c:v>73.252052749440153</c:v>
                </c:pt>
                <c:pt idx="2944">
                  <c:v>73.276934560836025</c:v>
                </c:pt>
                <c:pt idx="2945">
                  <c:v>73.301816372231897</c:v>
                </c:pt>
                <c:pt idx="2946">
                  <c:v>73.326698183627769</c:v>
                </c:pt>
                <c:pt idx="2947">
                  <c:v>73.351579995023641</c:v>
                </c:pt>
                <c:pt idx="2948">
                  <c:v>73.376461806419513</c:v>
                </c:pt>
                <c:pt idx="2949">
                  <c:v>73.401343617815371</c:v>
                </c:pt>
                <c:pt idx="2950">
                  <c:v>73.426225429211243</c:v>
                </c:pt>
                <c:pt idx="2951">
                  <c:v>73.451107240607115</c:v>
                </c:pt>
                <c:pt idx="2952">
                  <c:v>73.475989052002987</c:v>
                </c:pt>
                <c:pt idx="2953">
                  <c:v>73.500870863398859</c:v>
                </c:pt>
                <c:pt idx="2954">
                  <c:v>73.525752674794717</c:v>
                </c:pt>
                <c:pt idx="2955">
                  <c:v>73.550634486190589</c:v>
                </c:pt>
                <c:pt idx="2956">
                  <c:v>73.575516297586461</c:v>
                </c:pt>
                <c:pt idx="2957">
                  <c:v>73.600398108982333</c:v>
                </c:pt>
                <c:pt idx="2958">
                  <c:v>73.625279920378205</c:v>
                </c:pt>
                <c:pt idx="2959">
                  <c:v>73.650161731774077</c:v>
                </c:pt>
                <c:pt idx="2960">
                  <c:v>73.675043543169934</c:v>
                </c:pt>
                <c:pt idx="2961">
                  <c:v>73.699925354565806</c:v>
                </c:pt>
                <c:pt idx="2962">
                  <c:v>73.724807165961678</c:v>
                </c:pt>
                <c:pt idx="2963">
                  <c:v>73.74968897735755</c:v>
                </c:pt>
                <c:pt idx="2964">
                  <c:v>73.774570788753422</c:v>
                </c:pt>
                <c:pt idx="2965">
                  <c:v>73.799452600149294</c:v>
                </c:pt>
                <c:pt idx="2966">
                  <c:v>73.824334411545152</c:v>
                </c:pt>
                <c:pt idx="2967">
                  <c:v>73.849216222941024</c:v>
                </c:pt>
                <c:pt idx="2968">
                  <c:v>73.874098034336896</c:v>
                </c:pt>
                <c:pt idx="2969">
                  <c:v>73.898979845732768</c:v>
                </c:pt>
                <c:pt idx="2970">
                  <c:v>73.92386165712864</c:v>
                </c:pt>
                <c:pt idx="2971">
                  <c:v>73.948743468524512</c:v>
                </c:pt>
                <c:pt idx="2972">
                  <c:v>73.97362527992037</c:v>
                </c:pt>
                <c:pt idx="2973">
                  <c:v>73.998507091316242</c:v>
                </c:pt>
                <c:pt idx="2974">
                  <c:v>74.023388902712114</c:v>
                </c:pt>
                <c:pt idx="2975">
                  <c:v>74.048270714107986</c:v>
                </c:pt>
                <c:pt idx="2976">
                  <c:v>74.073152525503858</c:v>
                </c:pt>
                <c:pt idx="2977">
                  <c:v>74.09803433689973</c:v>
                </c:pt>
                <c:pt idx="2978">
                  <c:v>74.122916148295587</c:v>
                </c:pt>
                <c:pt idx="2979">
                  <c:v>74.147797959691459</c:v>
                </c:pt>
                <c:pt idx="2980">
                  <c:v>74.172679771087331</c:v>
                </c:pt>
                <c:pt idx="2981">
                  <c:v>74.197561582483203</c:v>
                </c:pt>
                <c:pt idx="2982">
                  <c:v>74.222443393879075</c:v>
                </c:pt>
                <c:pt idx="2983">
                  <c:v>74.247325205274933</c:v>
                </c:pt>
                <c:pt idx="2984">
                  <c:v>74.272207016670805</c:v>
                </c:pt>
                <c:pt idx="2985">
                  <c:v>74.297088828066677</c:v>
                </c:pt>
                <c:pt idx="2986">
                  <c:v>74.321970639462549</c:v>
                </c:pt>
                <c:pt idx="2987">
                  <c:v>74.346852450858421</c:v>
                </c:pt>
                <c:pt idx="2988">
                  <c:v>74.371734262254293</c:v>
                </c:pt>
                <c:pt idx="2989">
                  <c:v>74.396616073650151</c:v>
                </c:pt>
                <c:pt idx="2990">
                  <c:v>74.421497885046023</c:v>
                </c:pt>
                <c:pt idx="2991">
                  <c:v>74.446379696441895</c:v>
                </c:pt>
                <c:pt idx="2992">
                  <c:v>74.471261507837767</c:v>
                </c:pt>
                <c:pt idx="2993">
                  <c:v>74.496143319233639</c:v>
                </c:pt>
                <c:pt idx="2994">
                  <c:v>74.521025130629511</c:v>
                </c:pt>
                <c:pt idx="2995">
                  <c:v>74.545906942025368</c:v>
                </c:pt>
                <c:pt idx="2996">
                  <c:v>74.57078875342124</c:v>
                </c:pt>
                <c:pt idx="2997">
                  <c:v>74.595670564817112</c:v>
                </c:pt>
                <c:pt idx="2998">
                  <c:v>74.620552376212984</c:v>
                </c:pt>
                <c:pt idx="2999">
                  <c:v>74.645434187608856</c:v>
                </c:pt>
                <c:pt idx="3000">
                  <c:v>74.670315999004728</c:v>
                </c:pt>
                <c:pt idx="3001">
                  <c:v>74.6951978104006</c:v>
                </c:pt>
                <c:pt idx="3002">
                  <c:v>74.720079621796458</c:v>
                </c:pt>
                <c:pt idx="3003">
                  <c:v>74.74496143319233</c:v>
                </c:pt>
                <c:pt idx="3004">
                  <c:v>74.769843244588202</c:v>
                </c:pt>
                <c:pt idx="3005">
                  <c:v>74.794725055984074</c:v>
                </c:pt>
                <c:pt idx="3006">
                  <c:v>74.819606867379946</c:v>
                </c:pt>
                <c:pt idx="3007">
                  <c:v>74.844488678775818</c:v>
                </c:pt>
                <c:pt idx="3008">
                  <c:v>74.86937049017169</c:v>
                </c:pt>
                <c:pt idx="3009">
                  <c:v>74.894252301567548</c:v>
                </c:pt>
                <c:pt idx="3010">
                  <c:v>74.91913411296342</c:v>
                </c:pt>
                <c:pt idx="3011">
                  <c:v>74.944015924359292</c:v>
                </c:pt>
                <c:pt idx="3012">
                  <c:v>74.968897735755164</c:v>
                </c:pt>
                <c:pt idx="3013">
                  <c:v>74.993779547151036</c:v>
                </c:pt>
                <c:pt idx="3014">
                  <c:v>75.018661358546908</c:v>
                </c:pt>
                <c:pt idx="3015">
                  <c:v>75.04354316994278</c:v>
                </c:pt>
                <c:pt idx="3016">
                  <c:v>75.068424981338637</c:v>
                </c:pt>
                <c:pt idx="3017">
                  <c:v>75.093306792734509</c:v>
                </c:pt>
                <c:pt idx="3018">
                  <c:v>75.118188604130381</c:v>
                </c:pt>
                <c:pt idx="3019">
                  <c:v>75.143070415526253</c:v>
                </c:pt>
                <c:pt idx="3020">
                  <c:v>75.167952226922125</c:v>
                </c:pt>
                <c:pt idx="3021">
                  <c:v>75.192834038317997</c:v>
                </c:pt>
                <c:pt idx="3022">
                  <c:v>75.217715849713869</c:v>
                </c:pt>
                <c:pt idx="3023">
                  <c:v>75.242597661109727</c:v>
                </c:pt>
                <c:pt idx="3024">
                  <c:v>75.267479472505599</c:v>
                </c:pt>
                <c:pt idx="3025">
                  <c:v>75.292361283901471</c:v>
                </c:pt>
                <c:pt idx="3026">
                  <c:v>75.317243095297343</c:v>
                </c:pt>
                <c:pt idx="3027">
                  <c:v>75.342124906693215</c:v>
                </c:pt>
                <c:pt idx="3028">
                  <c:v>75.367006718089087</c:v>
                </c:pt>
                <c:pt idx="3029">
                  <c:v>75.391888529484959</c:v>
                </c:pt>
                <c:pt idx="3030">
                  <c:v>75.416770340880817</c:v>
                </c:pt>
                <c:pt idx="3031">
                  <c:v>75.441652152276689</c:v>
                </c:pt>
                <c:pt idx="3032">
                  <c:v>75.466533963672561</c:v>
                </c:pt>
                <c:pt idx="3033">
                  <c:v>75.491415775068432</c:v>
                </c:pt>
                <c:pt idx="3034">
                  <c:v>75.516297586464304</c:v>
                </c:pt>
                <c:pt idx="3035">
                  <c:v>75.541179397860162</c:v>
                </c:pt>
                <c:pt idx="3036">
                  <c:v>75.566061209256034</c:v>
                </c:pt>
                <c:pt idx="3037">
                  <c:v>75.590943020651906</c:v>
                </c:pt>
                <c:pt idx="3038">
                  <c:v>75.615824832047778</c:v>
                </c:pt>
                <c:pt idx="3039">
                  <c:v>75.64070664344365</c:v>
                </c:pt>
                <c:pt idx="3040">
                  <c:v>75.665588454839522</c:v>
                </c:pt>
                <c:pt idx="3041">
                  <c:v>75.69047026623538</c:v>
                </c:pt>
                <c:pt idx="3042">
                  <c:v>75.715352077631252</c:v>
                </c:pt>
                <c:pt idx="3043">
                  <c:v>75.740233889027124</c:v>
                </c:pt>
                <c:pt idx="3044">
                  <c:v>75.765115700422996</c:v>
                </c:pt>
                <c:pt idx="3045">
                  <c:v>75.789997511818868</c:v>
                </c:pt>
                <c:pt idx="3046">
                  <c:v>75.81487932321474</c:v>
                </c:pt>
                <c:pt idx="3047">
                  <c:v>75.839761134610598</c:v>
                </c:pt>
                <c:pt idx="3048">
                  <c:v>75.86464294600647</c:v>
                </c:pt>
                <c:pt idx="3049">
                  <c:v>75.889524757402341</c:v>
                </c:pt>
                <c:pt idx="3050">
                  <c:v>75.914406568798213</c:v>
                </c:pt>
                <c:pt idx="3051">
                  <c:v>75.939288380194085</c:v>
                </c:pt>
                <c:pt idx="3052">
                  <c:v>75.964170191589957</c:v>
                </c:pt>
                <c:pt idx="3053">
                  <c:v>75.989052002985815</c:v>
                </c:pt>
                <c:pt idx="3054">
                  <c:v>76.013933814381687</c:v>
                </c:pt>
                <c:pt idx="3055">
                  <c:v>76.038815625777559</c:v>
                </c:pt>
                <c:pt idx="3056">
                  <c:v>76.063697437173431</c:v>
                </c:pt>
                <c:pt idx="3057">
                  <c:v>76.088579248569303</c:v>
                </c:pt>
                <c:pt idx="3058">
                  <c:v>76.113461059965175</c:v>
                </c:pt>
                <c:pt idx="3059">
                  <c:v>76.138342871361033</c:v>
                </c:pt>
                <c:pt idx="3060">
                  <c:v>76.163224682756905</c:v>
                </c:pt>
                <c:pt idx="3061">
                  <c:v>76.188106494152777</c:v>
                </c:pt>
                <c:pt idx="3062">
                  <c:v>76.212988305548649</c:v>
                </c:pt>
                <c:pt idx="3063">
                  <c:v>76.237870116944521</c:v>
                </c:pt>
                <c:pt idx="3064">
                  <c:v>76.262751928340379</c:v>
                </c:pt>
                <c:pt idx="3065">
                  <c:v>76.287633739736251</c:v>
                </c:pt>
                <c:pt idx="3066">
                  <c:v>76.312515551132122</c:v>
                </c:pt>
                <c:pt idx="3067">
                  <c:v>76.337397362527994</c:v>
                </c:pt>
                <c:pt idx="3068">
                  <c:v>76.362279173923866</c:v>
                </c:pt>
                <c:pt idx="3069">
                  <c:v>76.387160985319738</c:v>
                </c:pt>
                <c:pt idx="3070">
                  <c:v>76.412042796715596</c:v>
                </c:pt>
                <c:pt idx="3071">
                  <c:v>76.436924608111468</c:v>
                </c:pt>
                <c:pt idx="3072">
                  <c:v>76.46180641950734</c:v>
                </c:pt>
                <c:pt idx="3073">
                  <c:v>76.486688230903212</c:v>
                </c:pt>
                <c:pt idx="3074">
                  <c:v>76.511570042299084</c:v>
                </c:pt>
                <c:pt idx="3075">
                  <c:v>76.536451853694956</c:v>
                </c:pt>
                <c:pt idx="3076">
                  <c:v>76.561333665090814</c:v>
                </c:pt>
                <c:pt idx="3077">
                  <c:v>76.586215476486686</c:v>
                </c:pt>
                <c:pt idx="3078">
                  <c:v>76.611097287882558</c:v>
                </c:pt>
                <c:pt idx="3079">
                  <c:v>76.63597909927843</c:v>
                </c:pt>
                <c:pt idx="3080">
                  <c:v>76.660860910674302</c:v>
                </c:pt>
                <c:pt idx="3081">
                  <c:v>76.685742722070174</c:v>
                </c:pt>
                <c:pt idx="3082">
                  <c:v>76.710624533466031</c:v>
                </c:pt>
                <c:pt idx="3083">
                  <c:v>76.735506344861903</c:v>
                </c:pt>
                <c:pt idx="3084">
                  <c:v>76.760388156257775</c:v>
                </c:pt>
                <c:pt idx="3085">
                  <c:v>76.785269967653647</c:v>
                </c:pt>
                <c:pt idx="3086">
                  <c:v>76.810151779049519</c:v>
                </c:pt>
                <c:pt idx="3087">
                  <c:v>76.835033590445391</c:v>
                </c:pt>
                <c:pt idx="3088">
                  <c:v>76.859915401841249</c:v>
                </c:pt>
                <c:pt idx="3089">
                  <c:v>76.884797213237121</c:v>
                </c:pt>
                <c:pt idx="3090">
                  <c:v>76.909679024632993</c:v>
                </c:pt>
                <c:pt idx="3091">
                  <c:v>76.934560836028865</c:v>
                </c:pt>
                <c:pt idx="3092">
                  <c:v>76.959442647424737</c:v>
                </c:pt>
                <c:pt idx="3093">
                  <c:v>76.984324458820595</c:v>
                </c:pt>
                <c:pt idx="3094">
                  <c:v>77.009206270216467</c:v>
                </c:pt>
                <c:pt idx="3095">
                  <c:v>77.034088081612339</c:v>
                </c:pt>
                <c:pt idx="3096">
                  <c:v>77.058969893008211</c:v>
                </c:pt>
                <c:pt idx="3097">
                  <c:v>77.083851704404083</c:v>
                </c:pt>
                <c:pt idx="3098">
                  <c:v>77.108733515799955</c:v>
                </c:pt>
                <c:pt idx="3099">
                  <c:v>77.133615327195812</c:v>
                </c:pt>
                <c:pt idx="3100">
                  <c:v>77.158497138591684</c:v>
                </c:pt>
                <c:pt idx="3101">
                  <c:v>77.183378949987556</c:v>
                </c:pt>
                <c:pt idx="3102">
                  <c:v>77.208260761383428</c:v>
                </c:pt>
                <c:pt idx="3103">
                  <c:v>77.2331425727793</c:v>
                </c:pt>
                <c:pt idx="3104">
                  <c:v>77.258024384175172</c:v>
                </c:pt>
                <c:pt idx="3105">
                  <c:v>77.28290619557103</c:v>
                </c:pt>
                <c:pt idx="3106">
                  <c:v>77.307788006966902</c:v>
                </c:pt>
                <c:pt idx="3107">
                  <c:v>77.332669818362774</c:v>
                </c:pt>
                <c:pt idx="3108">
                  <c:v>77.357551629758646</c:v>
                </c:pt>
                <c:pt idx="3109">
                  <c:v>77.382433441154518</c:v>
                </c:pt>
                <c:pt idx="3110">
                  <c:v>77.40731525255039</c:v>
                </c:pt>
                <c:pt idx="3111">
                  <c:v>77.432197063946248</c:v>
                </c:pt>
                <c:pt idx="3112">
                  <c:v>77.45707887534212</c:v>
                </c:pt>
                <c:pt idx="3113">
                  <c:v>77.481960686737992</c:v>
                </c:pt>
                <c:pt idx="3114">
                  <c:v>77.506842498133864</c:v>
                </c:pt>
                <c:pt idx="3115">
                  <c:v>77.531724309529736</c:v>
                </c:pt>
                <c:pt idx="3116">
                  <c:v>77.556606120925608</c:v>
                </c:pt>
                <c:pt idx="3117">
                  <c:v>77.581487932321465</c:v>
                </c:pt>
                <c:pt idx="3118">
                  <c:v>77.606369743717337</c:v>
                </c:pt>
                <c:pt idx="3119">
                  <c:v>77.631251555113209</c:v>
                </c:pt>
                <c:pt idx="3120">
                  <c:v>77.656133366509081</c:v>
                </c:pt>
                <c:pt idx="3121">
                  <c:v>77.681015177904953</c:v>
                </c:pt>
                <c:pt idx="3122">
                  <c:v>77.705896989300811</c:v>
                </c:pt>
                <c:pt idx="3123">
                  <c:v>77.730778800696683</c:v>
                </c:pt>
                <c:pt idx="3124">
                  <c:v>77.755660612092555</c:v>
                </c:pt>
                <c:pt idx="3125">
                  <c:v>77.780542423488427</c:v>
                </c:pt>
                <c:pt idx="3126">
                  <c:v>77.805424234884299</c:v>
                </c:pt>
                <c:pt idx="3127">
                  <c:v>77.830306046280171</c:v>
                </c:pt>
                <c:pt idx="3128">
                  <c:v>77.855187857676029</c:v>
                </c:pt>
                <c:pt idx="3129">
                  <c:v>77.880069669071901</c:v>
                </c:pt>
                <c:pt idx="3130">
                  <c:v>77.904951480467773</c:v>
                </c:pt>
                <c:pt idx="3131">
                  <c:v>77.929833291863645</c:v>
                </c:pt>
                <c:pt idx="3132">
                  <c:v>77.954715103259517</c:v>
                </c:pt>
                <c:pt idx="3133">
                  <c:v>77.979596914655389</c:v>
                </c:pt>
                <c:pt idx="3134">
                  <c:v>78.004478726051246</c:v>
                </c:pt>
                <c:pt idx="3135">
                  <c:v>78.029360537447118</c:v>
                </c:pt>
                <c:pt idx="3136">
                  <c:v>78.05424234884299</c:v>
                </c:pt>
                <c:pt idx="3137">
                  <c:v>78.079124160238862</c:v>
                </c:pt>
                <c:pt idx="3138">
                  <c:v>78.104005971634734</c:v>
                </c:pt>
                <c:pt idx="3139">
                  <c:v>78.128887783030606</c:v>
                </c:pt>
                <c:pt idx="3140">
                  <c:v>78.153769594426464</c:v>
                </c:pt>
                <c:pt idx="3141">
                  <c:v>78.178651405822336</c:v>
                </c:pt>
                <c:pt idx="3142">
                  <c:v>78.203533217218208</c:v>
                </c:pt>
                <c:pt idx="3143">
                  <c:v>78.22841502861408</c:v>
                </c:pt>
                <c:pt idx="3144">
                  <c:v>78.253296840009952</c:v>
                </c:pt>
                <c:pt idx="3145">
                  <c:v>78.278178651405824</c:v>
                </c:pt>
                <c:pt idx="3146">
                  <c:v>78.303060462801682</c:v>
                </c:pt>
                <c:pt idx="3147">
                  <c:v>78.327942274197554</c:v>
                </c:pt>
                <c:pt idx="3148">
                  <c:v>78.352824085593426</c:v>
                </c:pt>
                <c:pt idx="3149">
                  <c:v>78.377705896989298</c:v>
                </c:pt>
                <c:pt idx="3150">
                  <c:v>78.40258770838517</c:v>
                </c:pt>
                <c:pt idx="3151">
                  <c:v>78.427469519781027</c:v>
                </c:pt>
                <c:pt idx="3152">
                  <c:v>78.452351331176899</c:v>
                </c:pt>
                <c:pt idx="3153">
                  <c:v>78.477233142572771</c:v>
                </c:pt>
                <c:pt idx="3154">
                  <c:v>78.502114953968643</c:v>
                </c:pt>
                <c:pt idx="3155">
                  <c:v>78.526996765364515</c:v>
                </c:pt>
                <c:pt idx="3156">
                  <c:v>78.551878576760387</c:v>
                </c:pt>
                <c:pt idx="3157">
                  <c:v>78.576760388156259</c:v>
                </c:pt>
                <c:pt idx="3158">
                  <c:v>78.601642199552117</c:v>
                </c:pt>
                <c:pt idx="3159">
                  <c:v>78.626524010947989</c:v>
                </c:pt>
                <c:pt idx="3160">
                  <c:v>78.651405822343861</c:v>
                </c:pt>
                <c:pt idx="3161">
                  <c:v>78.676287633739733</c:v>
                </c:pt>
                <c:pt idx="3162">
                  <c:v>78.701169445135605</c:v>
                </c:pt>
                <c:pt idx="3163">
                  <c:v>78.726051256531477</c:v>
                </c:pt>
                <c:pt idx="3164">
                  <c:v>78.750933067927349</c:v>
                </c:pt>
                <c:pt idx="3165">
                  <c:v>78.775814879323207</c:v>
                </c:pt>
                <c:pt idx="3166">
                  <c:v>78.800696690719079</c:v>
                </c:pt>
                <c:pt idx="3167">
                  <c:v>78.825578502114951</c:v>
                </c:pt>
                <c:pt idx="3168">
                  <c:v>78.850460313510823</c:v>
                </c:pt>
                <c:pt idx="3169">
                  <c:v>78.875342124906695</c:v>
                </c:pt>
                <c:pt idx="3170">
                  <c:v>78.900223936302567</c:v>
                </c:pt>
                <c:pt idx="3171">
                  <c:v>78.925105747698439</c:v>
                </c:pt>
                <c:pt idx="3172">
                  <c:v>78.949987559094296</c:v>
                </c:pt>
                <c:pt idx="3173">
                  <c:v>78.974869370490168</c:v>
                </c:pt>
                <c:pt idx="3174">
                  <c:v>78.99975118188604</c:v>
                </c:pt>
                <c:pt idx="3175">
                  <c:v>79.024632993281912</c:v>
                </c:pt>
                <c:pt idx="3176">
                  <c:v>79.049514804677784</c:v>
                </c:pt>
                <c:pt idx="3177">
                  <c:v>79.074396616073656</c:v>
                </c:pt>
                <c:pt idx="3178">
                  <c:v>79.099278427469528</c:v>
                </c:pt>
                <c:pt idx="3179">
                  <c:v>79.124160238865386</c:v>
                </c:pt>
                <c:pt idx="3180">
                  <c:v>79.149042050261258</c:v>
                </c:pt>
                <c:pt idx="3181">
                  <c:v>79.17392386165713</c:v>
                </c:pt>
                <c:pt idx="3182">
                  <c:v>79.198805673053002</c:v>
                </c:pt>
                <c:pt idx="3183">
                  <c:v>79.223687484448874</c:v>
                </c:pt>
                <c:pt idx="3184">
                  <c:v>79.248569295844746</c:v>
                </c:pt>
                <c:pt idx="3185">
                  <c:v>79.273451107240618</c:v>
                </c:pt>
                <c:pt idx="3186">
                  <c:v>79.298332918636476</c:v>
                </c:pt>
                <c:pt idx="3187">
                  <c:v>79.323214730032348</c:v>
                </c:pt>
                <c:pt idx="3188">
                  <c:v>79.34809654142822</c:v>
                </c:pt>
                <c:pt idx="3189">
                  <c:v>79.372978352824092</c:v>
                </c:pt>
                <c:pt idx="3190">
                  <c:v>79.397860164219964</c:v>
                </c:pt>
                <c:pt idx="3191">
                  <c:v>79.422741975615835</c:v>
                </c:pt>
                <c:pt idx="3192">
                  <c:v>79.447623787011693</c:v>
                </c:pt>
                <c:pt idx="3193">
                  <c:v>79.472505598407565</c:v>
                </c:pt>
                <c:pt idx="3194">
                  <c:v>79.497387409803437</c:v>
                </c:pt>
                <c:pt idx="3195">
                  <c:v>79.522269221199309</c:v>
                </c:pt>
                <c:pt idx="3196">
                  <c:v>79.547151032595181</c:v>
                </c:pt>
                <c:pt idx="3197">
                  <c:v>79.572032843991053</c:v>
                </c:pt>
                <c:pt idx="3198">
                  <c:v>79.596914655386911</c:v>
                </c:pt>
                <c:pt idx="3199">
                  <c:v>79.621796466782783</c:v>
                </c:pt>
                <c:pt idx="3200">
                  <c:v>79.646678278178655</c:v>
                </c:pt>
                <c:pt idx="3201">
                  <c:v>79.671560089574527</c:v>
                </c:pt>
                <c:pt idx="3202">
                  <c:v>79.696441900970399</c:v>
                </c:pt>
                <c:pt idx="3203">
                  <c:v>79.721323712366271</c:v>
                </c:pt>
                <c:pt idx="3204">
                  <c:v>79.746205523762129</c:v>
                </c:pt>
                <c:pt idx="3205">
                  <c:v>79.771087335158001</c:v>
                </c:pt>
                <c:pt idx="3206">
                  <c:v>79.795969146553873</c:v>
                </c:pt>
                <c:pt idx="3207">
                  <c:v>79.820850957949744</c:v>
                </c:pt>
                <c:pt idx="3208">
                  <c:v>79.845732769345616</c:v>
                </c:pt>
                <c:pt idx="3209">
                  <c:v>79.870614580741474</c:v>
                </c:pt>
                <c:pt idx="3210">
                  <c:v>79.895496392137346</c:v>
                </c:pt>
                <c:pt idx="3211">
                  <c:v>79.920378203533218</c:v>
                </c:pt>
                <c:pt idx="3212">
                  <c:v>79.94526001492909</c:v>
                </c:pt>
                <c:pt idx="3213">
                  <c:v>79.970141826324962</c:v>
                </c:pt>
                <c:pt idx="3214">
                  <c:v>79.995023637720834</c:v>
                </c:pt>
                <c:pt idx="3215">
                  <c:v>80.019905449116692</c:v>
                </c:pt>
                <c:pt idx="3216">
                  <c:v>80.044787260512564</c:v>
                </c:pt>
                <c:pt idx="3217">
                  <c:v>80.069669071908436</c:v>
                </c:pt>
                <c:pt idx="3218">
                  <c:v>80.094550883304308</c:v>
                </c:pt>
                <c:pt idx="3219">
                  <c:v>80.11943269470018</c:v>
                </c:pt>
                <c:pt idx="3220">
                  <c:v>80.144314506096052</c:v>
                </c:pt>
                <c:pt idx="3221">
                  <c:v>80.16919631749191</c:v>
                </c:pt>
                <c:pt idx="3222">
                  <c:v>80.194078128887782</c:v>
                </c:pt>
                <c:pt idx="3223">
                  <c:v>80.218959940283654</c:v>
                </c:pt>
                <c:pt idx="3224">
                  <c:v>80.243841751679525</c:v>
                </c:pt>
                <c:pt idx="3225">
                  <c:v>80.268723563075397</c:v>
                </c:pt>
                <c:pt idx="3226">
                  <c:v>80.293605374471269</c:v>
                </c:pt>
                <c:pt idx="3227">
                  <c:v>80.318487185867127</c:v>
                </c:pt>
                <c:pt idx="3228">
                  <c:v>80.343368997262999</c:v>
                </c:pt>
                <c:pt idx="3229">
                  <c:v>80.368250808658871</c:v>
                </c:pt>
                <c:pt idx="3230">
                  <c:v>80.393132620054743</c:v>
                </c:pt>
                <c:pt idx="3231">
                  <c:v>80.418014431450615</c:v>
                </c:pt>
                <c:pt idx="3232">
                  <c:v>80.442896242846487</c:v>
                </c:pt>
                <c:pt idx="3233">
                  <c:v>80.467778054242345</c:v>
                </c:pt>
                <c:pt idx="3234">
                  <c:v>80.492659865638217</c:v>
                </c:pt>
                <c:pt idx="3235">
                  <c:v>80.517541677034089</c:v>
                </c:pt>
                <c:pt idx="3236">
                  <c:v>80.542423488429961</c:v>
                </c:pt>
                <c:pt idx="3237">
                  <c:v>80.567305299825833</c:v>
                </c:pt>
                <c:pt idx="3238">
                  <c:v>80.592187111221691</c:v>
                </c:pt>
                <c:pt idx="3239">
                  <c:v>80.617068922617563</c:v>
                </c:pt>
                <c:pt idx="3240">
                  <c:v>80.641950734013434</c:v>
                </c:pt>
                <c:pt idx="3241">
                  <c:v>80.666832545409306</c:v>
                </c:pt>
                <c:pt idx="3242">
                  <c:v>80.691714356805178</c:v>
                </c:pt>
                <c:pt idx="3243">
                  <c:v>80.71659616820105</c:v>
                </c:pt>
                <c:pt idx="3244">
                  <c:v>80.741477979596908</c:v>
                </c:pt>
                <c:pt idx="3245">
                  <c:v>80.76635979099278</c:v>
                </c:pt>
                <c:pt idx="3246">
                  <c:v>80.791241602388652</c:v>
                </c:pt>
                <c:pt idx="3247">
                  <c:v>80.816123413784524</c:v>
                </c:pt>
                <c:pt idx="3248">
                  <c:v>80.841005225180396</c:v>
                </c:pt>
                <c:pt idx="3249">
                  <c:v>80.865887036576268</c:v>
                </c:pt>
                <c:pt idx="3250">
                  <c:v>80.890768847972126</c:v>
                </c:pt>
                <c:pt idx="3251">
                  <c:v>80.915650659367998</c:v>
                </c:pt>
                <c:pt idx="3252">
                  <c:v>80.94053247076387</c:v>
                </c:pt>
                <c:pt idx="3253">
                  <c:v>80.965414282159742</c:v>
                </c:pt>
                <c:pt idx="3254">
                  <c:v>80.990296093555614</c:v>
                </c:pt>
                <c:pt idx="3255">
                  <c:v>81.015177904951486</c:v>
                </c:pt>
                <c:pt idx="3256">
                  <c:v>81.040059716347344</c:v>
                </c:pt>
                <c:pt idx="3257">
                  <c:v>81.064941527743215</c:v>
                </c:pt>
                <c:pt idx="3258">
                  <c:v>81.089823339139087</c:v>
                </c:pt>
                <c:pt idx="3259">
                  <c:v>81.114705150534959</c:v>
                </c:pt>
                <c:pt idx="3260">
                  <c:v>81.139586961930831</c:v>
                </c:pt>
                <c:pt idx="3261">
                  <c:v>81.164468773326703</c:v>
                </c:pt>
                <c:pt idx="3262">
                  <c:v>81.189350584722561</c:v>
                </c:pt>
                <c:pt idx="3263">
                  <c:v>81.214232396118433</c:v>
                </c:pt>
                <c:pt idx="3264">
                  <c:v>81.239114207514305</c:v>
                </c:pt>
                <c:pt idx="3265">
                  <c:v>81.263996018910177</c:v>
                </c:pt>
                <c:pt idx="3266">
                  <c:v>81.288877830306049</c:v>
                </c:pt>
                <c:pt idx="3267">
                  <c:v>81.313759641701907</c:v>
                </c:pt>
                <c:pt idx="3268">
                  <c:v>81.338641453097779</c:v>
                </c:pt>
                <c:pt idx="3269">
                  <c:v>81.363523264493651</c:v>
                </c:pt>
                <c:pt idx="3270">
                  <c:v>81.388405075889523</c:v>
                </c:pt>
                <c:pt idx="3271">
                  <c:v>81.413286887285395</c:v>
                </c:pt>
                <c:pt idx="3272">
                  <c:v>81.438168698681267</c:v>
                </c:pt>
                <c:pt idx="3273">
                  <c:v>81.463050510077124</c:v>
                </c:pt>
                <c:pt idx="3274">
                  <c:v>81.487932321472996</c:v>
                </c:pt>
                <c:pt idx="3275">
                  <c:v>81.512814132868868</c:v>
                </c:pt>
                <c:pt idx="3276">
                  <c:v>81.53769594426474</c:v>
                </c:pt>
                <c:pt idx="3277">
                  <c:v>81.562577755660612</c:v>
                </c:pt>
                <c:pt idx="3278">
                  <c:v>81.587459567056484</c:v>
                </c:pt>
                <c:pt idx="3279">
                  <c:v>81.612341378452342</c:v>
                </c:pt>
                <c:pt idx="3280">
                  <c:v>81.637223189848214</c:v>
                </c:pt>
                <c:pt idx="3281">
                  <c:v>81.662105001244086</c:v>
                </c:pt>
                <c:pt idx="3282">
                  <c:v>81.686986812639958</c:v>
                </c:pt>
                <c:pt idx="3283">
                  <c:v>81.71186862403583</c:v>
                </c:pt>
                <c:pt idx="3284">
                  <c:v>81.736750435431702</c:v>
                </c:pt>
                <c:pt idx="3285">
                  <c:v>81.76163224682756</c:v>
                </c:pt>
                <c:pt idx="3286">
                  <c:v>81.786514058223432</c:v>
                </c:pt>
                <c:pt idx="3287">
                  <c:v>81.811395869619304</c:v>
                </c:pt>
                <c:pt idx="3288">
                  <c:v>81.836277681015176</c:v>
                </c:pt>
                <c:pt idx="3289">
                  <c:v>81.861159492411048</c:v>
                </c:pt>
                <c:pt idx="3290">
                  <c:v>81.88604130380692</c:v>
                </c:pt>
                <c:pt idx="3291">
                  <c:v>81.910923115202777</c:v>
                </c:pt>
                <c:pt idx="3292">
                  <c:v>81.935804926598649</c:v>
                </c:pt>
                <c:pt idx="3293">
                  <c:v>81.960686737994521</c:v>
                </c:pt>
                <c:pt idx="3294">
                  <c:v>81.985568549390393</c:v>
                </c:pt>
                <c:pt idx="3295">
                  <c:v>82.010450360786265</c:v>
                </c:pt>
                <c:pt idx="3296">
                  <c:v>82.035332172182123</c:v>
                </c:pt>
                <c:pt idx="3297">
                  <c:v>82.060213983577995</c:v>
                </c:pt>
                <c:pt idx="3298">
                  <c:v>82.085095794973867</c:v>
                </c:pt>
                <c:pt idx="3299">
                  <c:v>82.109977606369739</c:v>
                </c:pt>
                <c:pt idx="3300">
                  <c:v>82.134859417765611</c:v>
                </c:pt>
                <c:pt idx="3301">
                  <c:v>82.159741229161483</c:v>
                </c:pt>
                <c:pt idx="3302">
                  <c:v>82.184623040557341</c:v>
                </c:pt>
                <c:pt idx="3303">
                  <c:v>82.209504851953213</c:v>
                </c:pt>
                <c:pt idx="3304">
                  <c:v>82.234386663349085</c:v>
                </c:pt>
                <c:pt idx="3305">
                  <c:v>82.259268474744957</c:v>
                </c:pt>
                <c:pt idx="3306">
                  <c:v>82.284150286140829</c:v>
                </c:pt>
                <c:pt idx="3307">
                  <c:v>82.309032097536701</c:v>
                </c:pt>
                <c:pt idx="3308">
                  <c:v>82.333913908932573</c:v>
                </c:pt>
                <c:pt idx="3309">
                  <c:v>82.35879572032843</c:v>
                </c:pt>
                <c:pt idx="3310">
                  <c:v>82.383677531724302</c:v>
                </c:pt>
                <c:pt idx="3311">
                  <c:v>82.408559343120174</c:v>
                </c:pt>
                <c:pt idx="3312">
                  <c:v>82.433441154516046</c:v>
                </c:pt>
                <c:pt idx="3313">
                  <c:v>82.458322965911918</c:v>
                </c:pt>
                <c:pt idx="3314">
                  <c:v>82.48320477730779</c:v>
                </c:pt>
                <c:pt idx="3315">
                  <c:v>82.508086588703662</c:v>
                </c:pt>
                <c:pt idx="3316">
                  <c:v>82.53296840009952</c:v>
                </c:pt>
                <c:pt idx="3317">
                  <c:v>82.557850211495392</c:v>
                </c:pt>
                <c:pt idx="3318">
                  <c:v>82.582732022891264</c:v>
                </c:pt>
                <c:pt idx="3319">
                  <c:v>82.607613834287136</c:v>
                </c:pt>
                <c:pt idx="3320">
                  <c:v>82.632495645683008</c:v>
                </c:pt>
                <c:pt idx="3321">
                  <c:v>82.65737745707888</c:v>
                </c:pt>
                <c:pt idx="3322">
                  <c:v>82.682259268474752</c:v>
                </c:pt>
                <c:pt idx="3323">
                  <c:v>82.70714107987061</c:v>
                </c:pt>
                <c:pt idx="3324">
                  <c:v>82.732022891266482</c:v>
                </c:pt>
                <c:pt idx="3325">
                  <c:v>82.756904702662354</c:v>
                </c:pt>
                <c:pt idx="3326">
                  <c:v>82.781786514058226</c:v>
                </c:pt>
                <c:pt idx="3327">
                  <c:v>82.806668325454098</c:v>
                </c:pt>
                <c:pt idx="3328">
                  <c:v>82.83155013684997</c:v>
                </c:pt>
                <c:pt idx="3329">
                  <c:v>82.856431948245842</c:v>
                </c:pt>
                <c:pt idx="3330">
                  <c:v>82.881313759641699</c:v>
                </c:pt>
                <c:pt idx="3331">
                  <c:v>82.906195571037571</c:v>
                </c:pt>
                <c:pt idx="3332">
                  <c:v>82.931077382433443</c:v>
                </c:pt>
                <c:pt idx="3333">
                  <c:v>82.955959193829315</c:v>
                </c:pt>
                <c:pt idx="3334">
                  <c:v>82.980841005225187</c:v>
                </c:pt>
                <c:pt idx="3335">
                  <c:v>83.005722816621059</c:v>
                </c:pt>
                <c:pt idx="3336">
                  <c:v>83.030604628016931</c:v>
                </c:pt>
                <c:pt idx="3337">
                  <c:v>83.055486439412789</c:v>
                </c:pt>
                <c:pt idx="3338">
                  <c:v>83.080368250808661</c:v>
                </c:pt>
                <c:pt idx="3339">
                  <c:v>83.105250062204533</c:v>
                </c:pt>
                <c:pt idx="3340">
                  <c:v>83.130131873600405</c:v>
                </c:pt>
                <c:pt idx="3341">
                  <c:v>83.155013684996277</c:v>
                </c:pt>
                <c:pt idx="3342">
                  <c:v>83.179895496392149</c:v>
                </c:pt>
                <c:pt idx="3343">
                  <c:v>83.204777307788007</c:v>
                </c:pt>
                <c:pt idx="3344">
                  <c:v>83.229659119183879</c:v>
                </c:pt>
                <c:pt idx="3345">
                  <c:v>83.254540930579751</c:v>
                </c:pt>
                <c:pt idx="3346">
                  <c:v>83.279422741975623</c:v>
                </c:pt>
                <c:pt idx="3347">
                  <c:v>83.304304553371495</c:v>
                </c:pt>
                <c:pt idx="3348">
                  <c:v>83.329186364767367</c:v>
                </c:pt>
                <c:pt idx="3349">
                  <c:v>83.354068176163224</c:v>
                </c:pt>
                <c:pt idx="3350">
                  <c:v>83.378949987559096</c:v>
                </c:pt>
                <c:pt idx="3351">
                  <c:v>83.403831798954968</c:v>
                </c:pt>
                <c:pt idx="3352">
                  <c:v>83.42871361035084</c:v>
                </c:pt>
                <c:pt idx="3353">
                  <c:v>83.453595421746712</c:v>
                </c:pt>
                <c:pt idx="3354">
                  <c:v>83.47847723314257</c:v>
                </c:pt>
                <c:pt idx="3355">
                  <c:v>83.503359044538442</c:v>
                </c:pt>
                <c:pt idx="3356">
                  <c:v>83.528240855934314</c:v>
                </c:pt>
                <c:pt idx="3357">
                  <c:v>83.553122667330186</c:v>
                </c:pt>
                <c:pt idx="3358">
                  <c:v>83.578004478726058</c:v>
                </c:pt>
                <c:pt idx="3359">
                  <c:v>83.60288629012193</c:v>
                </c:pt>
                <c:pt idx="3360">
                  <c:v>83.627768101517788</c:v>
                </c:pt>
                <c:pt idx="3361">
                  <c:v>83.65264991291366</c:v>
                </c:pt>
                <c:pt idx="3362">
                  <c:v>83.677531724309532</c:v>
                </c:pt>
                <c:pt idx="3363">
                  <c:v>83.702413535705404</c:v>
                </c:pt>
                <c:pt idx="3364">
                  <c:v>83.727295347101276</c:v>
                </c:pt>
                <c:pt idx="3365">
                  <c:v>83.752177158497148</c:v>
                </c:pt>
                <c:pt idx="3366">
                  <c:v>83.777058969893005</c:v>
                </c:pt>
                <c:pt idx="3367">
                  <c:v>83.801940781288877</c:v>
                </c:pt>
                <c:pt idx="3368">
                  <c:v>83.826822592684749</c:v>
                </c:pt>
                <c:pt idx="3369">
                  <c:v>83.851704404080621</c:v>
                </c:pt>
                <c:pt idx="3370">
                  <c:v>83.876586215476493</c:v>
                </c:pt>
                <c:pt idx="3371">
                  <c:v>83.901468026872365</c:v>
                </c:pt>
                <c:pt idx="3372">
                  <c:v>83.926349838268223</c:v>
                </c:pt>
                <c:pt idx="3373">
                  <c:v>83.951231649664095</c:v>
                </c:pt>
                <c:pt idx="3374">
                  <c:v>83.976113461059967</c:v>
                </c:pt>
                <c:pt idx="3375">
                  <c:v>84.000995272455839</c:v>
                </c:pt>
                <c:pt idx="3376">
                  <c:v>84.025877083851711</c:v>
                </c:pt>
                <c:pt idx="3377">
                  <c:v>84.050758895247583</c:v>
                </c:pt>
                <c:pt idx="3378">
                  <c:v>84.075640706643441</c:v>
                </c:pt>
                <c:pt idx="3379">
                  <c:v>84.100522518039313</c:v>
                </c:pt>
                <c:pt idx="3380">
                  <c:v>84.125404329435185</c:v>
                </c:pt>
                <c:pt idx="3381">
                  <c:v>84.150286140831057</c:v>
                </c:pt>
                <c:pt idx="3382">
                  <c:v>84.175167952226928</c:v>
                </c:pt>
                <c:pt idx="3383">
                  <c:v>84.200049763622786</c:v>
                </c:pt>
                <c:pt idx="3384">
                  <c:v>84.224931575018658</c:v>
                </c:pt>
                <c:pt idx="3385">
                  <c:v>84.24981338641453</c:v>
                </c:pt>
                <c:pt idx="3386">
                  <c:v>84.274695197810402</c:v>
                </c:pt>
                <c:pt idx="3387">
                  <c:v>84.299577009206274</c:v>
                </c:pt>
                <c:pt idx="3388">
                  <c:v>84.324458820602146</c:v>
                </c:pt>
                <c:pt idx="3389">
                  <c:v>84.349340631998004</c:v>
                </c:pt>
                <c:pt idx="3390">
                  <c:v>84.374222443393876</c:v>
                </c:pt>
                <c:pt idx="3391">
                  <c:v>84.399104254789748</c:v>
                </c:pt>
                <c:pt idx="3392">
                  <c:v>84.42398606618562</c:v>
                </c:pt>
                <c:pt idx="3393">
                  <c:v>84.448867877581492</c:v>
                </c:pt>
                <c:pt idx="3394">
                  <c:v>84.473749688977364</c:v>
                </c:pt>
                <c:pt idx="3395">
                  <c:v>84.498631500373222</c:v>
                </c:pt>
                <c:pt idx="3396">
                  <c:v>84.523513311769094</c:v>
                </c:pt>
                <c:pt idx="3397">
                  <c:v>84.548395123164966</c:v>
                </c:pt>
                <c:pt idx="3398">
                  <c:v>84.573276934560838</c:v>
                </c:pt>
                <c:pt idx="3399">
                  <c:v>84.598158745956709</c:v>
                </c:pt>
                <c:pt idx="3400">
                  <c:v>84.623040557352581</c:v>
                </c:pt>
                <c:pt idx="3401">
                  <c:v>84.647922368748439</c:v>
                </c:pt>
                <c:pt idx="3402">
                  <c:v>84.672804180144311</c:v>
                </c:pt>
                <c:pt idx="3403">
                  <c:v>84.697685991540183</c:v>
                </c:pt>
                <c:pt idx="3404">
                  <c:v>84.722567802936055</c:v>
                </c:pt>
                <c:pt idx="3405">
                  <c:v>84.747449614331927</c:v>
                </c:pt>
                <c:pt idx="3406">
                  <c:v>84.772331425727799</c:v>
                </c:pt>
                <c:pt idx="3407">
                  <c:v>84.797213237123657</c:v>
                </c:pt>
                <c:pt idx="3408">
                  <c:v>84.822095048519529</c:v>
                </c:pt>
                <c:pt idx="3409">
                  <c:v>84.846976859915401</c:v>
                </c:pt>
                <c:pt idx="3410">
                  <c:v>84.871858671311273</c:v>
                </c:pt>
                <c:pt idx="3411">
                  <c:v>84.896740482707145</c:v>
                </c:pt>
                <c:pt idx="3412">
                  <c:v>84.921622294103003</c:v>
                </c:pt>
                <c:pt idx="3413">
                  <c:v>84.946504105498875</c:v>
                </c:pt>
                <c:pt idx="3414">
                  <c:v>84.971385916894747</c:v>
                </c:pt>
                <c:pt idx="3415">
                  <c:v>84.996267728290618</c:v>
                </c:pt>
                <c:pt idx="3416">
                  <c:v>85.02114953968649</c:v>
                </c:pt>
                <c:pt idx="3417">
                  <c:v>85.046031351082362</c:v>
                </c:pt>
                <c:pt idx="3418">
                  <c:v>85.07091316247822</c:v>
                </c:pt>
                <c:pt idx="3419">
                  <c:v>85.095794973874092</c:v>
                </c:pt>
                <c:pt idx="3420">
                  <c:v>85.120676785269964</c:v>
                </c:pt>
                <c:pt idx="3421">
                  <c:v>85.145558596665836</c:v>
                </c:pt>
                <c:pt idx="3422">
                  <c:v>85.170440408061708</c:v>
                </c:pt>
                <c:pt idx="3423">
                  <c:v>85.19532221945758</c:v>
                </c:pt>
                <c:pt idx="3424">
                  <c:v>85.220204030853438</c:v>
                </c:pt>
                <c:pt idx="3425">
                  <c:v>85.24508584224931</c:v>
                </c:pt>
                <c:pt idx="3426">
                  <c:v>85.269967653645182</c:v>
                </c:pt>
                <c:pt idx="3427">
                  <c:v>85.294849465041054</c:v>
                </c:pt>
                <c:pt idx="3428">
                  <c:v>85.319731276436926</c:v>
                </c:pt>
                <c:pt idx="3429">
                  <c:v>85.344613087832798</c:v>
                </c:pt>
                <c:pt idx="3430">
                  <c:v>85.369494899228656</c:v>
                </c:pt>
                <c:pt idx="3431">
                  <c:v>85.394376710624528</c:v>
                </c:pt>
                <c:pt idx="3432">
                  <c:v>85.419258522020399</c:v>
                </c:pt>
                <c:pt idx="3433">
                  <c:v>85.444140333416271</c:v>
                </c:pt>
                <c:pt idx="3434">
                  <c:v>85.469022144812143</c:v>
                </c:pt>
                <c:pt idx="3435">
                  <c:v>85.493903956208015</c:v>
                </c:pt>
                <c:pt idx="3436">
                  <c:v>85.518785767603873</c:v>
                </c:pt>
                <c:pt idx="3437">
                  <c:v>85.543667578999745</c:v>
                </c:pt>
                <c:pt idx="3438">
                  <c:v>85.568549390395617</c:v>
                </c:pt>
                <c:pt idx="3439">
                  <c:v>85.593431201791489</c:v>
                </c:pt>
                <c:pt idx="3440">
                  <c:v>85.618313013187361</c:v>
                </c:pt>
                <c:pt idx="3441">
                  <c:v>85.643194824583219</c:v>
                </c:pt>
                <c:pt idx="3442">
                  <c:v>85.668076635979091</c:v>
                </c:pt>
                <c:pt idx="3443">
                  <c:v>85.692958447374963</c:v>
                </c:pt>
                <c:pt idx="3444">
                  <c:v>85.717840258770835</c:v>
                </c:pt>
                <c:pt idx="3445">
                  <c:v>85.742722070166707</c:v>
                </c:pt>
                <c:pt idx="3446">
                  <c:v>85.767603881562579</c:v>
                </c:pt>
                <c:pt idx="3447">
                  <c:v>85.792485692958437</c:v>
                </c:pt>
                <c:pt idx="3448">
                  <c:v>85.817367504354308</c:v>
                </c:pt>
                <c:pt idx="3449">
                  <c:v>85.84224931575018</c:v>
                </c:pt>
                <c:pt idx="3450">
                  <c:v>85.867131127146052</c:v>
                </c:pt>
                <c:pt idx="3451">
                  <c:v>85.892012938541924</c:v>
                </c:pt>
                <c:pt idx="3452">
                  <c:v>85.916894749937796</c:v>
                </c:pt>
                <c:pt idx="3453">
                  <c:v>85.941776561333654</c:v>
                </c:pt>
                <c:pt idx="3454">
                  <c:v>85.966658372729526</c:v>
                </c:pt>
                <c:pt idx="3455">
                  <c:v>85.991540184125398</c:v>
                </c:pt>
                <c:pt idx="3456">
                  <c:v>86.01642199552127</c:v>
                </c:pt>
                <c:pt idx="3457">
                  <c:v>86.041303806917142</c:v>
                </c:pt>
                <c:pt idx="3458">
                  <c:v>86.066185618313014</c:v>
                </c:pt>
                <c:pt idx="3459">
                  <c:v>86.091067429708872</c:v>
                </c:pt>
                <c:pt idx="3460">
                  <c:v>86.115949241104744</c:v>
                </c:pt>
                <c:pt idx="3461">
                  <c:v>86.140831052500616</c:v>
                </c:pt>
                <c:pt idx="3462">
                  <c:v>86.165712863896488</c:v>
                </c:pt>
                <c:pt idx="3463">
                  <c:v>86.19059467529236</c:v>
                </c:pt>
                <c:pt idx="3464">
                  <c:v>86.215476486688232</c:v>
                </c:pt>
                <c:pt idx="3465">
                  <c:v>86.240358298084089</c:v>
                </c:pt>
                <c:pt idx="3466">
                  <c:v>86.265240109479961</c:v>
                </c:pt>
                <c:pt idx="3467">
                  <c:v>86.290121920875833</c:v>
                </c:pt>
                <c:pt idx="3468">
                  <c:v>86.315003732271705</c:v>
                </c:pt>
                <c:pt idx="3469">
                  <c:v>86.339885543667577</c:v>
                </c:pt>
                <c:pt idx="3470">
                  <c:v>86.364767355063449</c:v>
                </c:pt>
                <c:pt idx="3471">
                  <c:v>86.389649166459321</c:v>
                </c:pt>
                <c:pt idx="3472">
                  <c:v>86.414530977855179</c:v>
                </c:pt>
                <c:pt idx="3473">
                  <c:v>86.439412789251051</c:v>
                </c:pt>
                <c:pt idx="3474">
                  <c:v>86.464294600646923</c:v>
                </c:pt>
                <c:pt idx="3475">
                  <c:v>86.489176412042795</c:v>
                </c:pt>
                <c:pt idx="3476">
                  <c:v>86.514058223438667</c:v>
                </c:pt>
                <c:pt idx="3477">
                  <c:v>86.538940034834539</c:v>
                </c:pt>
                <c:pt idx="3478">
                  <c:v>86.563821846230411</c:v>
                </c:pt>
                <c:pt idx="3479">
                  <c:v>86.588703657626269</c:v>
                </c:pt>
                <c:pt idx="3480">
                  <c:v>86.613585469022141</c:v>
                </c:pt>
                <c:pt idx="3481">
                  <c:v>86.638467280418013</c:v>
                </c:pt>
                <c:pt idx="3482">
                  <c:v>86.663349091813885</c:v>
                </c:pt>
                <c:pt idx="3483">
                  <c:v>86.688230903209757</c:v>
                </c:pt>
                <c:pt idx="3484">
                  <c:v>86.713112714605629</c:v>
                </c:pt>
                <c:pt idx="3485">
                  <c:v>86.737994526001501</c:v>
                </c:pt>
                <c:pt idx="3486">
                  <c:v>86.762876337397358</c:v>
                </c:pt>
                <c:pt idx="3487">
                  <c:v>86.78775814879323</c:v>
                </c:pt>
                <c:pt idx="3488">
                  <c:v>86.812639960189102</c:v>
                </c:pt>
                <c:pt idx="3489">
                  <c:v>86.837521771584974</c:v>
                </c:pt>
                <c:pt idx="3490">
                  <c:v>86.862403582980846</c:v>
                </c:pt>
                <c:pt idx="3491">
                  <c:v>86.887285394376718</c:v>
                </c:pt>
                <c:pt idx="3492">
                  <c:v>86.91216720577259</c:v>
                </c:pt>
                <c:pt idx="3493">
                  <c:v>86.937049017168448</c:v>
                </c:pt>
                <c:pt idx="3494">
                  <c:v>86.96193082856432</c:v>
                </c:pt>
                <c:pt idx="3495">
                  <c:v>86.986812639960192</c:v>
                </c:pt>
                <c:pt idx="3496">
                  <c:v>87.011694451356064</c:v>
                </c:pt>
                <c:pt idx="3497">
                  <c:v>87.036576262751936</c:v>
                </c:pt>
                <c:pt idx="3498">
                  <c:v>87.061458074147808</c:v>
                </c:pt>
                <c:pt idx="3499">
                  <c:v>87.086339885543666</c:v>
                </c:pt>
                <c:pt idx="3500">
                  <c:v>87.111221696939538</c:v>
                </c:pt>
                <c:pt idx="3501">
                  <c:v>87.13610350833541</c:v>
                </c:pt>
                <c:pt idx="3502">
                  <c:v>87.160985319731282</c:v>
                </c:pt>
                <c:pt idx="3503">
                  <c:v>87.185867131127154</c:v>
                </c:pt>
                <c:pt idx="3504">
                  <c:v>87.210748942523026</c:v>
                </c:pt>
                <c:pt idx="3505">
                  <c:v>87.235630753918883</c:v>
                </c:pt>
                <c:pt idx="3506">
                  <c:v>87.260512565314755</c:v>
                </c:pt>
                <c:pt idx="3507">
                  <c:v>87.285394376710627</c:v>
                </c:pt>
                <c:pt idx="3508">
                  <c:v>87.310276188106499</c:v>
                </c:pt>
                <c:pt idx="3509">
                  <c:v>87.335157999502371</c:v>
                </c:pt>
                <c:pt idx="3510">
                  <c:v>87.360039810898243</c:v>
                </c:pt>
                <c:pt idx="3511">
                  <c:v>87.384921622294101</c:v>
                </c:pt>
                <c:pt idx="3512">
                  <c:v>87.409803433689973</c:v>
                </c:pt>
                <c:pt idx="3513">
                  <c:v>87.434685245085845</c:v>
                </c:pt>
                <c:pt idx="3514">
                  <c:v>87.459567056481717</c:v>
                </c:pt>
                <c:pt idx="3515">
                  <c:v>87.484448867877589</c:v>
                </c:pt>
                <c:pt idx="3516">
                  <c:v>87.509330679273461</c:v>
                </c:pt>
                <c:pt idx="3517">
                  <c:v>87.534212490669319</c:v>
                </c:pt>
                <c:pt idx="3518">
                  <c:v>87.559094302065191</c:v>
                </c:pt>
                <c:pt idx="3519">
                  <c:v>87.583976113461063</c:v>
                </c:pt>
                <c:pt idx="3520">
                  <c:v>87.608857924856935</c:v>
                </c:pt>
                <c:pt idx="3521">
                  <c:v>87.633739736252807</c:v>
                </c:pt>
                <c:pt idx="3522">
                  <c:v>87.658621547648679</c:v>
                </c:pt>
                <c:pt idx="3523">
                  <c:v>87.683503359044536</c:v>
                </c:pt>
                <c:pt idx="3524">
                  <c:v>87.708385170440408</c:v>
                </c:pt>
                <c:pt idx="3525">
                  <c:v>87.73326698183628</c:v>
                </c:pt>
                <c:pt idx="3526">
                  <c:v>87.758148793232152</c:v>
                </c:pt>
                <c:pt idx="3527">
                  <c:v>87.783030604628024</c:v>
                </c:pt>
                <c:pt idx="3528">
                  <c:v>87.807912416023882</c:v>
                </c:pt>
                <c:pt idx="3529">
                  <c:v>87.832794227419754</c:v>
                </c:pt>
                <c:pt idx="3530">
                  <c:v>87.857676038815626</c:v>
                </c:pt>
                <c:pt idx="3531">
                  <c:v>87.882557850211498</c:v>
                </c:pt>
                <c:pt idx="3532">
                  <c:v>87.90743966160737</c:v>
                </c:pt>
                <c:pt idx="3533">
                  <c:v>87.932321473003242</c:v>
                </c:pt>
                <c:pt idx="3534">
                  <c:v>87.9572032843991</c:v>
                </c:pt>
                <c:pt idx="3535">
                  <c:v>87.982085095794972</c:v>
                </c:pt>
                <c:pt idx="3536">
                  <c:v>88.006966907190844</c:v>
                </c:pt>
                <c:pt idx="3537">
                  <c:v>88.031848718586716</c:v>
                </c:pt>
                <c:pt idx="3538">
                  <c:v>88.056730529982588</c:v>
                </c:pt>
                <c:pt idx="3539">
                  <c:v>88.08161234137846</c:v>
                </c:pt>
                <c:pt idx="3540">
                  <c:v>88.106494152774317</c:v>
                </c:pt>
                <c:pt idx="3541">
                  <c:v>88.131375964170189</c:v>
                </c:pt>
                <c:pt idx="3542">
                  <c:v>88.156257775566061</c:v>
                </c:pt>
                <c:pt idx="3543">
                  <c:v>88.181139586961933</c:v>
                </c:pt>
                <c:pt idx="3544">
                  <c:v>88.206021398357805</c:v>
                </c:pt>
                <c:pt idx="3545">
                  <c:v>88.230903209753677</c:v>
                </c:pt>
                <c:pt idx="3546">
                  <c:v>88.255785021149535</c:v>
                </c:pt>
                <c:pt idx="3547">
                  <c:v>88.280666832545407</c:v>
                </c:pt>
                <c:pt idx="3548">
                  <c:v>88.305548643941279</c:v>
                </c:pt>
                <c:pt idx="3549">
                  <c:v>88.330430455337151</c:v>
                </c:pt>
                <c:pt idx="3550">
                  <c:v>88.355312266733023</c:v>
                </c:pt>
                <c:pt idx="3551">
                  <c:v>88.380194078128895</c:v>
                </c:pt>
                <c:pt idx="3552">
                  <c:v>88.405075889524753</c:v>
                </c:pt>
                <c:pt idx="3553">
                  <c:v>88.429957700920625</c:v>
                </c:pt>
                <c:pt idx="3554">
                  <c:v>88.454839512316497</c:v>
                </c:pt>
                <c:pt idx="3555">
                  <c:v>88.479721323712369</c:v>
                </c:pt>
                <c:pt idx="3556">
                  <c:v>88.504603135108241</c:v>
                </c:pt>
                <c:pt idx="3557">
                  <c:v>88.529484946504098</c:v>
                </c:pt>
                <c:pt idx="3558">
                  <c:v>88.55436675789997</c:v>
                </c:pt>
                <c:pt idx="3559">
                  <c:v>88.579248569295842</c:v>
                </c:pt>
                <c:pt idx="3560">
                  <c:v>88.604130380691714</c:v>
                </c:pt>
                <c:pt idx="3561">
                  <c:v>88.629012192087586</c:v>
                </c:pt>
                <c:pt idx="3562">
                  <c:v>88.653894003483458</c:v>
                </c:pt>
                <c:pt idx="3563">
                  <c:v>88.678775814879316</c:v>
                </c:pt>
                <c:pt idx="3564">
                  <c:v>88.703657626275188</c:v>
                </c:pt>
                <c:pt idx="3565">
                  <c:v>88.72853943767106</c:v>
                </c:pt>
                <c:pt idx="3566">
                  <c:v>88.753421249066932</c:v>
                </c:pt>
                <c:pt idx="3567">
                  <c:v>88.778303060462804</c:v>
                </c:pt>
                <c:pt idx="3568">
                  <c:v>88.803184871858676</c:v>
                </c:pt>
                <c:pt idx="3569">
                  <c:v>88.828066683254534</c:v>
                </c:pt>
                <c:pt idx="3570">
                  <c:v>88.852948494650406</c:v>
                </c:pt>
                <c:pt idx="3571">
                  <c:v>88.877830306046278</c:v>
                </c:pt>
                <c:pt idx="3572">
                  <c:v>88.90271211744215</c:v>
                </c:pt>
                <c:pt idx="3573">
                  <c:v>88.927593928838021</c:v>
                </c:pt>
                <c:pt idx="3574">
                  <c:v>88.952475740233893</c:v>
                </c:pt>
                <c:pt idx="3575">
                  <c:v>88.977357551629751</c:v>
                </c:pt>
                <c:pt idx="3576">
                  <c:v>89.002239363025623</c:v>
                </c:pt>
                <c:pt idx="3577">
                  <c:v>89.027121174421495</c:v>
                </c:pt>
                <c:pt idx="3578">
                  <c:v>89.052002985817367</c:v>
                </c:pt>
                <c:pt idx="3579">
                  <c:v>89.076884797213239</c:v>
                </c:pt>
                <c:pt idx="3580">
                  <c:v>89.101766608609111</c:v>
                </c:pt>
                <c:pt idx="3581">
                  <c:v>89.126648420004969</c:v>
                </c:pt>
                <c:pt idx="3582">
                  <c:v>89.151530231400841</c:v>
                </c:pt>
                <c:pt idx="3583">
                  <c:v>89.176412042796713</c:v>
                </c:pt>
                <c:pt idx="3584">
                  <c:v>89.201293854192585</c:v>
                </c:pt>
                <c:pt idx="3585">
                  <c:v>89.226175665588457</c:v>
                </c:pt>
                <c:pt idx="3586">
                  <c:v>89.251057476984315</c:v>
                </c:pt>
                <c:pt idx="3587">
                  <c:v>89.275939288380187</c:v>
                </c:pt>
                <c:pt idx="3588">
                  <c:v>89.300821099776059</c:v>
                </c:pt>
                <c:pt idx="3589">
                  <c:v>89.325702911171931</c:v>
                </c:pt>
                <c:pt idx="3590">
                  <c:v>89.350584722567802</c:v>
                </c:pt>
                <c:pt idx="3591">
                  <c:v>89.375466533963674</c:v>
                </c:pt>
                <c:pt idx="3592">
                  <c:v>89.400348345359532</c:v>
                </c:pt>
                <c:pt idx="3593">
                  <c:v>89.425230156755404</c:v>
                </c:pt>
                <c:pt idx="3594">
                  <c:v>89.450111968151276</c:v>
                </c:pt>
                <c:pt idx="3595">
                  <c:v>89.474993779547148</c:v>
                </c:pt>
                <c:pt idx="3596">
                  <c:v>89.49987559094302</c:v>
                </c:pt>
                <c:pt idx="3597">
                  <c:v>89.524757402338892</c:v>
                </c:pt>
                <c:pt idx="3598">
                  <c:v>89.54963921373475</c:v>
                </c:pt>
                <c:pt idx="3599">
                  <c:v>89.574521025130622</c:v>
                </c:pt>
                <c:pt idx="3600">
                  <c:v>89.599402836526494</c:v>
                </c:pt>
                <c:pt idx="3601">
                  <c:v>89.624284647922366</c:v>
                </c:pt>
                <c:pt idx="3602">
                  <c:v>89.649166459318238</c:v>
                </c:pt>
                <c:pt idx="3603">
                  <c:v>89.67404827071411</c:v>
                </c:pt>
                <c:pt idx="3604">
                  <c:v>89.698930082109968</c:v>
                </c:pt>
                <c:pt idx="3605">
                  <c:v>89.72381189350584</c:v>
                </c:pt>
                <c:pt idx="3606">
                  <c:v>89.748693704901711</c:v>
                </c:pt>
                <c:pt idx="3607">
                  <c:v>89.773575516297583</c:v>
                </c:pt>
                <c:pt idx="3608">
                  <c:v>89.798457327693455</c:v>
                </c:pt>
                <c:pt idx="3609">
                  <c:v>89.823339139089327</c:v>
                </c:pt>
                <c:pt idx="3610">
                  <c:v>89.848220950485185</c:v>
                </c:pt>
                <c:pt idx="3611">
                  <c:v>89.873102761881057</c:v>
                </c:pt>
                <c:pt idx="3612">
                  <c:v>89.897984573276929</c:v>
                </c:pt>
                <c:pt idx="3613">
                  <c:v>89.922866384672801</c:v>
                </c:pt>
                <c:pt idx="3614">
                  <c:v>89.947748196068673</c:v>
                </c:pt>
                <c:pt idx="3615">
                  <c:v>89.972630007464545</c:v>
                </c:pt>
                <c:pt idx="3616">
                  <c:v>89.997511818860403</c:v>
                </c:pt>
                <c:pt idx="3617">
                  <c:v>90.022393630256275</c:v>
                </c:pt>
                <c:pt idx="3618">
                  <c:v>90.047275441652147</c:v>
                </c:pt>
                <c:pt idx="3619">
                  <c:v>90.072157253048019</c:v>
                </c:pt>
                <c:pt idx="3620">
                  <c:v>90.097039064443891</c:v>
                </c:pt>
                <c:pt idx="3621">
                  <c:v>90.121920875839763</c:v>
                </c:pt>
                <c:pt idx="3622">
                  <c:v>90.146802687235635</c:v>
                </c:pt>
                <c:pt idx="3623">
                  <c:v>90.171684498631492</c:v>
                </c:pt>
                <c:pt idx="3624">
                  <c:v>90.196566310027364</c:v>
                </c:pt>
                <c:pt idx="3625">
                  <c:v>90.221448121423236</c:v>
                </c:pt>
                <c:pt idx="3626">
                  <c:v>90.246329932819108</c:v>
                </c:pt>
                <c:pt idx="3627">
                  <c:v>90.27121174421498</c:v>
                </c:pt>
                <c:pt idx="3628">
                  <c:v>90.296093555610852</c:v>
                </c:pt>
                <c:pt idx="3629">
                  <c:v>90.320975367006724</c:v>
                </c:pt>
                <c:pt idx="3630">
                  <c:v>90.345857178402582</c:v>
                </c:pt>
                <c:pt idx="3631">
                  <c:v>90.370738989798454</c:v>
                </c:pt>
                <c:pt idx="3632">
                  <c:v>90.395620801194326</c:v>
                </c:pt>
                <c:pt idx="3633">
                  <c:v>90.420502612590198</c:v>
                </c:pt>
                <c:pt idx="3634">
                  <c:v>90.44538442398607</c:v>
                </c:pt>
                <c:pt idx="3635">
                  <c:v>90.470266235381942</c:v>
                </c:pt>
                <c:pt idx="3636">
                  <c:v>90.495148046777814</c:v>
                </c:pt>
                <c:pt idx="3637">
                  <c:v>90.520029858173672</c:v>
                </c:pt>
                <c:pt idx="3638">
                  <c:v>90.544911669569544</c:v>
                </c:pt>
                <c:pt idx="3639">
                  <c:v>90.569793480965416</c:v>
                </c:pt>
                <c:pt idx="3640">
                  <c:v>90.594675292361288</c:v>
                </c:pt>
                <c:pt idx="3641">
                  <c:v>90.61955710375716</c:v>
                </c:pt>
                <c:pt idx="3642">
                  <c:v>90.644438915153032</c:v>
                </c:pt>
                <c:pt idx="3643">
                  <c:v>90.669320726548904</c:v>
                </c:pt>
                <c:pt idx="3644">
                  <c:v>90.694202537944761</c:v>
                </c:pt>
                <c:pt idx="3645">
                  <c:v>90.719084349340633</c:v>
                </c:pt>
                <c:pt idx="3646">
                  <c:v>90.743966160736505</c:v>
                </c:pt>
                <c:pt idx="3647">
                  <c:v>90.768847972132377</c:v>
                </c:pt>
                <c:pt idx="3648">
                  <c:v>90.793729783528249</c:v>
                </c:pt>
                <c:pt idx="3649">
                  <c:v>90.818611594924121</c:v>
                </c:pt>
                <c:pt idx="3650">
                  <c:v>90.843493406319979</c:v>
                </c:pt>
                <c:pt idx="3651">
                  <c:v>90.868375217715851</c:v>
                </c:pt>
                <c:pt idx="3652">
                  <c:v>90.893257029111723</c:v>
                </c:pt>
                <c:pt idx="3653">
                  <c:v>90.918138840507595</c:v>
                </c:pt>
                <c:pt idx="3654">
                  <c:v>90.943020651903467</c:v>
                </c:pt>
                <c:pt idx="3655">
                  <c:v>90.967902463299339</c:v>
                </c:pt>
                <c:pt idx="3656">
                  <c:v>90.992784274695197</c:v>
                </c:pt>
                <c:pt idx="3657">
                  <c:v>91.017666086091069</c:v>
                </c:pt>
                <c:pt idx="3658">
                  <c:v>91.042547897486941</c:v>
                </c:pt>
                <c:pt idx="3659">
                  <c:v>91.067429708882813</c:v>
                </c:pt>
                <c:pt idx="3660">
                  <c:v>91.092311520278685</c:v>
                </c:pt>
                <c:pt idx="3661">
                  <c:v>91.117193331674557</c:v>
                </c:pt>
                <c:pt idx="3662">
                  <c:v>91.142075143070414</c:v>
                </c:pt>
                <c:pt idx="3663">
                  <c:v>91.166956954466286</c:v>
                </c:pt>
                <c:pt idx="3664">
                  <c:v>91.191838765862158</c:v>
                </c:pt>
                <c:pt idx="3665">
                  <c:v>91.21672057725803</c:v>
                </c:pt>
                <c:pt idx="3666">
                  <c:v>91.241602388653902</c:v>
                </c:pt>
                <c:pt idx="3667">
                  <c:v>91.266484200049774</c:v>
                </c:pt>
                <c:pt idx="3668">
                  <c:v>91.291366011445632</c:v>
                </c:pt>
                <c:pt idx="3669">
                  <c:v>91.316247822841504</c:v>
                </c:pt>
                <c:pt idx="3670">
                  <c:v>91.341129634237376</c:v>
                </c:pt>
                <c:pt idx="3671">
                  <c:v>91.366011445633248</c:v>
                </c:pt>
                <c:pt idx="3672">
                  <c:v>91.39089325702912</c:v>
                </c:pt>
                <c:pt idx="3673">
                  <c:v>91.415775068424978</c:v>
                </c:pt>
                <c:pt idx="3674">
                  <c:v>91.44065687982085</c:v>
                </c:pt>
                <c:pt idx="3675">
                  <c:v>91.465538691216722</c:v>
                </c:pt>
                <c:pt idx="3676">
                  <c:v>91.490420502612594</c:v>
                </c:pt>
                <c:pt idx="3677">
                  <c:v>91.515302314008466</c:v>
                </c:pt>
                <c:pt idx="3678">
                  <c:v>91.540184125404338</c:v>
                </c:pt>
                <c:pt idx="3679">
                  <c:v>91.565065936800195</c:v>
                </c:pt>
                <c:pt idx="3680">
                  <c:v>91.589947748196067</c:v>
                </c:pt>
                <c:pt idx="3681">
                  <c:v>91.614829559591939</c:v>
                </c:pt>
                <c:pt idx="3682">
                  <c:v>91.639711370987811</c:v>
                </c:pt>
                <c:pt idx="3683">
                  <c:v>91.664593182383683</c:v>
                </c:pt>
                <c:pt idx="3684">
                  <c:v>91.689474993779555</c:v>
                </c:pt>
                <c:pt idx="3685">
                  <c:v>91.714356805175413</c:v>
                </c:pt>
                <c:pt idx="3686">
                  <c:v>91.739238616571285</c:v>
                </c:pt>
                <c:pt idx="3687">
                  <c:v>91.764120427967157</c:v>
                </c:pt>
                <c:pt idx="3688">
                  <c:v>91.789002239363029</c:v>
                </c:pt>
                <c:pt idx="3689">
                  <c:v>91.813884050758901</c:v>
                </c:pt>
                <c:pt idx="3690">
                  <c:v>91.838765862154773</c:v>
                </c:pt>
                <c:pt idx="3691">
                  <c:v>91.863647673550631</c:v>
                </c:pt>
                <c:pt idx="3692">
                  <c:v>91.888529484946503</c:v>
                </c:pt>
                <c:pt idx="3693">
                  <c:v>91.913411296342375</c:v>
                </c:pt>
                <c:pt idx="3694">
                  <c:v>91.938293107738247</c:v>
                </c:pt>
                <c:pt idx="3695">
                  <c:v>91.963174919134119</c:v>
                </c:pt>
                <c:pt idx="3696">
                  <c:v>91.988056730529991</c:v>
                </c:pt>
                <c:pt idx="3697">
                  <c:v>92.012938541925848</c:v>
                </c:pt>
                <c:pt idx="3698">
                  <c:v>92.03782035332172</c:v>
                </c:pt>
                <c:pt idx="3699">
                  <c:v>92.062702164717592</c:v>
                </c:pt>
                <c:pt idx="3700">
                  <c:v>92.087583976113464</c:v>
                </c:pt>
                <c:pt idx="3701">
                  <c:v>92.112465787509336</c:v>
                </c:pt>
                <c:pt idx="3702">
                  <c:v>92.137347598905194</c:v>
                </c:pt>
                <c:pt idx="3703">
                  <c:v>92.162229410301066</c:v>
                </c:pt>
                <c:pt idx="3704">
                  <c:v>92.187111221696938</c:v>
                </c:pt>
                <c:pt idx="3705">
                  <c:v>92.21199303309281</c:v>
                </c:pt>
                <c:pt idx="3706">
                  <c:v>92.236874844488682</c:v>
                </c:pt>
                <c:pt idx="3707">
                  <c:v>92.261756655884554</c:v>
                </c:pt>
                <c:pt idx="3708">
                  <c:v>92.286638467280412</c:v>
                </c:pt>
                <c:pt idx="3709">
                  <c:v>92.311520278676284</c:v>
                </c:pt>
                <c:pt idx="3710">
                  <c:v>92.336402090072156</c:v>
                </c:pt>
                <c:pt idx="3711">
                  <c:v>92.361283901468028</c:v>
                </c:pt>
                <c:pt idx="3712">
                  <c:v>92.3861657128639</c:v>
                </c:pt>
                <c:pt idx="3713">
                  <c:v>92.411047524259772</c:v>
                </c:pt>
                <c:pt idx="3714">
                  <c:v>92.435929335655629</c:v>
                </c:pt>
                <c:pt idx="3715">
                  <c:v>92.460811147051501</c:v>
                </c:pt>
                <c:pt idx="3716">
                  <c:v>92.485692958447373</c:v>
                </c:pt>
                <c:pt idx="3717">
                  <c:v>92.510574769843245</c:v>
                </c:pt>
                <c:pt idx="3718">
                  <c:v>92.535456581239117</c:v>
                </c:pt>
                <c:pt idx="3719">
                  <c:v>92.560338392634989</c:v>
                </c:pt>
                <c:pt idx="3720">
                  <c:v>92.585220204030847</c:v>
                </c:pt>
                <c:pt idx="3721">
                  <c:v>92.610102015426719</c:v>
                </c:pt>
                <c:pt idx="3722">
                  <c:v>92.634983826822591</c:v>
                </c:pt>
                <c:pt idx="3723">
                  <c:v>92.659865638218463</c:v>
                </c:pt>
                <c:pt idx="3724">
                  <c:v>92.684747449614335</c:v>
                </c:pt>
                <c:pt idx="3725">
                  <c:v>92.709629261010207</c:v>
                </c:pt>
                <c:pt idx="3726">
                  <c:v>92.734511072406065</c:v>
                </c:pt>
                <c:pt idx="3727">
                  <c:v>92.759392883801937</c:v>
                </c:pt>
                <c:pt idx="3728">
                  <c:v>92.784274695197809</c:v>
                </c:pt>
                <c:pt idx="3729">
                  <c:v>92.809156506593681</c:v>
                </c:pt>
                <c:pt idx="3730">
                  <c:v>92.834038317989553</c:v>
                </c:pt>
                <c:pt idx="3731">
                  <c:v>92.85892012938541</c:v>
                </c:pt>
                <c:pt idx="3732">
                  <c:v>92.883801940781282</c:v>
                </c:pt>
                <c:pt idx="3733">
                  <c:v>92.908683752177154</c:v>
                </c:pt>
                <c:pt idx="3734">
                  <c:v>92.933565563573026</c:v>
                </c:pt>
                <c:pt idx="3735">
                  <c:v>92.958447374968898</c:v>
                </c:pt>
                <c:pt idx="3736">
                  <c:v>92.98332918636477</c:v>
                </c:pt>
                <c:pt idx="3737">
                  <c:v>93.008210997760628</c:v>
                </c:pt>
                <c:pt idx="3738">
                  <c:v>93.0330928091565</c:v>
                </c:pt>
                <c:pt idx="3739">
                  <c:v>93.057974620552372</c:v>
                </c:pt>
                <c:pt idx="3740">
                  <c:v>93.082856431948244</c:v>
                </c:pt>
                <c:pt idx="3741">
                  <c:v>93.107738243344116</c:v>
                </c:pt>
                <c:pt idx="3742">
                  <c:v>93.132620054739988</c:v>
                </c:pt>
                <c:pt idx="3743">
                  <c:v>93.157501866135846</c:v>
                </c:pt>
                <c:pt idx="3744">
                  <c:v>93.182383677531718</c:v>
                </c:pt>
                <c:pt idx="3745">
                  <c:v>93.20726548892759</c:v>
                </c:pt>
                <c:pt idx="3746">
                  <c:v>93.232147300323462</c:v>
                </c:pt>
                <c:pt idx="3747">
                  <c:v>93.257029111719334</c:v>
                </c:pt>
                <c:pt idx="3748">
                  <c:v>93.281910923115205</c:v>
                </c:pt>
                <c:pt idx="3749">
                  <c:v>93.306792734511063</c:v>
                </c:pt>
                <c:pt idx="3750">
                  <c:v>93.331674545906935</c:v>
                </c:pt>
                <c:pt idx="3751">
                  <c:v>93.356556357302807</c:v>
                </c:pt>
                <c:pt idx="3752">
                  <c:v>93.381438168698679</c:v>
                </c:pt>
                <c:pt idx="3753">
                  <c:v>93.406319980094551</c:v>
                </c:pt>
                <c:pt idx="3754">
                  <c:v>93.431201791490423</c:v>
                </c:pt>
                <c:pt idx="3755">
                  <c:v>93.456083602886281</c:v>
                </c:pt>
                <c:pt idx="3756">
                  <c:v>93.480965414282153</c:v>
                </c:pt>
                <c:pt idx="3757">
                  <c:v>93.505847225678025</c:v>
                </c:pt>
                <c:pt idx="3758">
                  <c:v>93.530729037073897</c:v>
                </c:pt>
                <c:pt idx="3759">
                  <c:v>93.555610848469769</c:v>
                </c:pt>
                <c:pt idx="3760">
                  <c:v>93.580492659865627</c:v>
                </c:pt>
                <c:pt idx="3761">
                  <c:v>93.605374471261499</c:v>
                </c:pt>
                <c:pt idx="3762">
                  <c:v>93.630256282657371</c:v>
                </c:pt>
                <c:pt idx="3763">
                  <c:v>93.655138094053243</c:v>
                </c:pt>
                <c:pt idx="3764">
                  <c:v>93.680019905449115</c:v>
                </c:pt>
                <c:pt idx="3765">
                  <c:v>93.704901716844986</c:v>
                </c:pt>
                <c:pt idx="3766">
                  <c:v>93.729783528240844</c:v>
                </c:pt>
                <c:pt idx="3767">
                  <c:v>93.754665339636716</c:v>
                </c:pt>
                <c:pt idx="3768">
                  <c:v>93.779547151032588</c:v>
                </c:pt>
                <c:pt idx="3769">
                  <c:v>93.80442896242846</c:v>
                </c:pt>
                <c:pt idx="3770">
                  <c:v>93.829310773824332</c:v>
                </c:pt>
                <c:pt idx="3771">
                  <c:v>93.854192585220204</c:v>
                </c:pt>
                <c:pt idx="3772">
                  <c:v>93.879074396616062</c:v>
                </c:pt>
                <c:pt idx="3773">
                  <c:v>93.903956208011934</c:v>
                </c:pt>
                <c:pt idx="3774">
                  <c:v>93.928838019407806</c:v>
                </c:pt>
                <c:pt idx="3775">
                  <c:v>93.953719830803678</c:v>
                </c:pt>
                <c:pt idx="3776">
                  <c:v>93.97860164219955</c:v>
                </c:pt>
                <c:pt idx="3777">
                  <c:v>94.003483453595422</c:v>
                </c:pt>
                <c:pt idx="3778">
                  <c:v>94.028365264991294</c:v>
                </c:pt>
                <c:pt idx="3779">
                  <c:v>94.053247076387152</c:v>
                </c:pt>
                <c:pt idx="3780">
                  <c:v>94.078128887783024</c:v>
                </c:pt>
                <c:pt idx="3781">
                  <c:v>94.103010699178895</c:v>
                </c:pt>
                <c:pt idx="3782">
                  <c:v>94.127892510574767</c:v>
                </c:pt>
                <c:pt idx="3783">
                  <c:v>94.152774321970639</c:v>
                </c:pt>
                <c:pt idx="3784">
                  <c:v>94.177656133366511</c:v>
                </c:pt>
                <c:pt idx="3785">
                  <c:v>94.202537944762383</c:v>
                </c:pt>
                <c:pt idx="3786">
                  <c:v>94.227419756158241</c:v>
                </c:pt>
                <c:pt idx="3787">
                  <c:v>94.252301567554113</c:v>
                </c:pt>
                <c:pt idx="3788">
                  <c:v>94.277183378949985</c:v>
                </c:pt>
                <c:pt idx="3789">
                  <c:v>94.302065190345857</c:v>
                </c:pt>
                <c:pt idx="3790">
                  <c:v>94.326947001741729</c:v>
                </c:pt>
                <c:pt idx="3791">
                  <c:v>94.351828813137601</c:v>
                </c:pt>
                <c:pt idx="3792">
                  <c:v>94.376710624533473</c:v>
                </c:pt>
                <c:pt idx="3793">
                  <c:v>94.401592435929331</c:v>
                </c:pt>
                <c:pt idx="3794">
                  <c:v>94.426474247325203</c:v>
                </c:pt>
                <c:pt idx="3795">
                  <c:v>94.451356058721075</c:v>
                </c:pt>
                <c:pt idx="3796">
                  <c:v>94.476237870116947</c:v>
                </c:pt>
                <c:pt idx="3797">
                  <c:v>94.501119681512819</c:v>
                </c:pt>
                <c:pt idx="3798">
                  <c:v>94.526001492908691</c:v>
                </c:pt>
                <c:pt idx="3799">
                  <c:v>94.550883304304563</c:v>
                </c:pt>
                <c:pt idx="3800">
                  <c:v>94.57576511570042</c:v>
                </c:pt>
                <c:pt idx="3801">
                  <c:v>94.600646927096292</c:v>
                </c:pt>
                <c:pt idx="3802">
                  <c:v>94.625528738492164</c:v>
                </c:pt>
                <c:pt idx="3803">
                  <c:v>94.650410549888036</c:v>
                </c:pt>
                <c:pt idx="3804">
                  <c:v>94.675292361283908</c:v>
                </c:pt>
                <c:pt idx="3805">
                  <c:v>94.70017417267978</c:v>
                </c:pt>
                <c:pt idx="3806">
                  <c:v>94.725055984075652</c:v>
                </c:pt>
                <c:pt idx="3807">
                  <c:v>94.74993779547151</c:v>
                </c:pt>
                <c:pt idx="3808">
                  <c:v>94.774819606867382</c:v>
                </c:pt>
                <c:pt idx="3809">
                  <c:v>94.799701418263254</c:v>
                </c:pt>
                <c:pt idx="3810">
                  <c:v>94.824583229659126</c:v>
                </c:pt>
                <c:pt idx="3811">
                  <c:v>94.849465041054998</c:v>
                </c:pt>
                <c:pt idx="3812">
                  <c:v>94.87434685245087</c:v>
                </c:pt>
                <c:pt idx="3813">
                  <c:v>94.899228663846728</c:v>
                </c:pt>
                <c:pt idx="3814">
                  <c:v>94.9241104752426</c:v>
                </c:pt>
                <c:pt idx="3815">
                  <c:v>94.948992286638472</c:v>
                </c:pt>
                <c:pt idx="3816">
                  <c:v>94.973874098034344</c:v>
                </c:pt>
                <c:pt idx="3817">
                  <c:v>94.998755909430216</c:v>
                </c:pt>
                <c:pt idx="3818">
                  <c:v>95.023637720826073</c:v>
                </c:pt>
                <c:pt idx="3819">
                  <c:v>95.048519532221945</c:v>
                </c:pt>
                <c:pt idx="3820">
                  <c:v>95.073401343617817</c:v>
                </c:pt>
                <c:pt idx="3821">
                  <c:v>95.098283155013689</c:v>
                </c:pt>
                <c:pt idx="3822">
                  <c:v>95.123164966409561</c:v>
                </c:pt>
                <c:pt idx="3823">
                  <c:v>95.148046777805433</c:v>
                </c:pt>
                <c:pt idx="3824">
                  <c:v>95.172928589201291</c:v>
                </c:pt>
                <c:pt idx="3825">
                  <c:v>95.197810400597163</c:v>
                </c:pt>
                <c:pt idx="3826">
                  <c:v>95.222692211993035</c:v>
                </c:pt>
                <c:pt idx="3827">
                  <c:v>95.247574023388907</c:v>
                </c:pt>
                <c:pt idx="3828">
                  <c:v>95.272455834784779</c:v>
                </c:pt>
                <c:pt idx="3829">
                  <c:v>95.297337646180651</c:v>
                </c:pt>
                <c:pt idx="3830">
                  <c:v>95.322219457576509</c:v>
                </c:pt>
                <c:pt idx="3831">
                  <c:v>95.347101268972381</c:v>
                </c:pt>
                <c:pt idx="3832">
                  <c:v>95.371983080368253</c:v>
                </c:pt>
                <c:pt idx="3833">
                  <c:v>95.396864891764125</c:v>
                </c:pt>
                <c:pt idx="3834">
                  <c:v>95.421746703159997</c:v>
                </c:pt>
                <c:pt idx="3835">
                  <c:v>95.446628514555869</c:v>
                </c:pt>
                <c:pt idx="3836">
                  <c:v>95.471510325951726</c:v>
                </c:pt>
                <c:pt idx="3837">
                  <c:v>95.496392137347598</c:v>
                </c:pt>
                <c:pt idx="3838">
                  <c:v>95.52127394874347</c:v>
                </c:pt>
                <c:pt idx="3839">
                  <c:v>95.546155760139342</c:v>
                </c:pt>
                <c:pt idx="3840">
                  <c:v>95.571037571535214</c:v>
                </c:pt>
                <c:pt idx="3841">
                  <c:v>95.595919382931086</c:v>
                </c:pt>
                <c:pt idx="3842">
                  <c:v>95.620801194326944</c:v>
                </c:pt>
                <c:pt idx="3843">
                  <c:v>95.645683005722816</c:v>
                </c:pt>
                <c:pt idx="3844">
                  <c:v>95.670564817118688</c:v>
                </c:pt>
                <c:pt idx="3845">
                  <c:v>95.69544662851456</c:v>
                </c:pt>
                <c:pt idx="3846">
                  <c:v>95.720328439910432</c:v>
                </c:pt>
                <c:pt idx="3847">
                  <c:v>95.74521025130629</c:v>
                </c:pt>
                <c:pt idx="3848">
                  <c:v>95.770092062702162</c:v>
                </c:pt>
                <c:pt idx="3849">
                  <c:v>95.794973874098034</c:v>
                </c:pt>
                <c:pt idx="3850">
                  <c:v>95.819855685493906</c:v>
                </c:pt>
                <c:pt idx="3851">
                  <c:v>95.844737496889778</c:v>
                </c:pt>
                <c:pt idx="3852">
                  <c:v>95.86961930828565</c:v>
                </c:pt>
                <c:pt idx="3853">
                  <c:v>95.894501119681507</c:v>
                </c:pt>
                <c:pt idx="3854">
                  <c:v>95.919382931077379</c:v>
                </c:pt>
                <c:pt idx="3855">
                  <c:v>95.944264742473251</c:v>
                </c:pt>
                <c:pt idx="3856">
                  <c:v>95.969146553869123</c:v>
                </c:pt>
                <c:pt idx="3857">
                  <c:v>95.994028365264995</c:v>
                </c:pt>
                <c:pt idx="3858">
                  <c:v>96.018910176660867</c:v>
                </c:pt>
                <c:pt idx="3859">
                  <c:v>96.043791988056725</c:v>
                </c:pt>
                <c:pt idx="3860">
                  <c:v>96.068673799452597</c:v>
                </c:pt>
                <c:pt idx="3861">
                  <c:v>96.093555610848469</c:v>
                </c:pt>
                <c:pt idx="3862">
                  <c:v>96.118437422244341</c:v>
                </c:pt>
                <c:pt idx="3863">
                  <c:v>96.143319233640213</c:v>
                </c:pt>
                <c:pt idx="3864">
                  <c:v>96.168201045036085</c:v>
                </c:pt>
                <c:pt idx="3865">
                  <c:v>96.193082856431943</c:v>
                </c:pt>
                <c:pt idx="3866">
                  <c:v>96.217964667827815</c:v>
                </c:pt>
                <c:pt idx="3867">
                  <c:v>96.242846479223687</c:v>
                </c:pt>
                <c:pt idx="3868">
                  <c:v>96.267728290619559</c:v>
                </c:pt>
                <c:pt idx="3869">
                  <c:v>96.292610102015431</c:v>
                </c:pt>
                <c:pt idx="3870">
                  <c:v>96.317491913411303</c:v>
                </c:pt>
                <c:pt idx="3871">
                  <c:v>96.34237372480716</c:v>
                </c:pt>
                <c:pt idx="3872">
                  <c:v>96.367255536203032</c:v>
                </c:pt>
                <c:pt idx="3873">
                  <c:v>96.392137347598904</c:v>
                </c:pt>
                <c:pt idx="3874">
                  <c:v>96.417019158994776</c:v>
                </c:pt>
                <c:pt idx="3875">
                  <c:v>96.441900970390648</c:v>
                </c:pt>
                <c:pt idx="3876">
                  <c:v>96.466782781786506</c:v>
                </c:pt>
                <c:pt idx="3877">
                  <c:v>96.491664593182378</c:v>
                </c:pt>
                <c:pt idx="3878">
                  <c:v>96.51654640457825</c:v>
                </c:pt>
                <c:pt idx="3879">
                  <c:v>96.541428215974122</c:v>
                </c:pt>
                <c:pt idx="3880">
                  <c:v>96.566310027369994</c:v>
                </c:pt>
                <c:pt idx="3881">
                  <c:v>96.591191838765866</c:v>
                </c:pt>
                <c:pt idx="3882">
                  <c:v>96.616073650161724</c:v>
                </c:pt>
                <c:pt idx="3883">
                  <c:v>96.640955461557596</c:v>
                </c:pt>
                <c:pt idx="3884">
                  <c:v>96.665837272953468</c:v>
                </c:pt>
                <c:pt idx="3885">
                  <c:v>96.69071908434934</c:v>
                </c:pt>
                <c:pt idx="3886">
                  <c:v>96.715600895745212</c:v>
                </c:pt>
                <c:pt idx="3887">
                  <c:v>96.740482707141084</c:v>
                </c:pt>
                <c:pt idx="3888">
                  <c:v>96.765364518536941</c:v>
                </c:pt>
                <c:pt idx="3889">
                  <c:v>96.790246329932813</c:v>
                </c:pt>
                <c:pt idx="3890">
                  <c:v>96.815128141328685</c:v>
                </c:pt>
                <c:pt idx="3891">
                  <c:v>96.840009952724557</c:v>
                </c:pt>
                <c:pt idx="3892">
                  <c:v>96.864891764120429</c:v>
                </c:pt>
                <c:pt idx="3893">
                  <c:v>96.889773575516301</c:v>
                </c:pt>
                <c:pt idx="3894">
                  <c:v>96.914655386912159</c:v>
                </c:pt>
                <c:pt idx="3895">
                  <c:v>96.939537198308031</c:v>
                </c:pt>
                <c:pt idx="3896">
                  <c:v>96.964419009703903</c:v>
                </c:pt>
                <c:pt idx="3897">
                  <c:v>96.989300821099775</c:v>
                </c:pt>
                <c:pt idx="3898">
                  <c:v>97.014182632495647</c:v>
                </c:pt>
                <c:pt idx="3899">
                  <c:v>97.039064443891519</c:v>
                </c:pt>
                <c:pt idx="3900">
                  <c:v>97.063946255287377</c:v>
                </c:pt>
                <c:pt idx="3901">
                  <c:v>97.088828066683249</c:v>
                </c:pt>
                <c:pt idx="3902">
                  <c:v>97.113709878079121</c:v>
                </c:pt>
                <c:pt idx="3903">
                  <c:v>97.138591689474993</c:v>
                </c:pt>
                <c:pt idx="3904">
                  <c:v>97.163473500870865</c:v>
                </c:pt>
                <c:pt idx="3905">
                  <c:v>97.188355312266722</c:v>
                </c:pt>
                <c:pt idx="3906">
                  <c:v>97.213237123662594</c:v>
                </c:pt>
                <c:pt idx="3907">
                  <c:v>97.238118935058466</c:v>
                </c:pt>
                <c:pt idx="3908">
                  <c:v>97.263000746454338</c:v>
                </c:pt>
                <c:pt idx="3909">
                  <c:v>97.28788255785021</c:v>
                </c:pt>
                <c:pt idx="3910">
                  <c:v>97.312764369246082</c:v>
                </c:pt>
                <c:pt idx="3911">
                  <c:v>97.33764618064194</c:v>
                </c:pt>
                <c:pt idx="3912">
                  <c:v>97.362527992037812</c:v>
                </c:pt>
                <c:pt idx="3913">
                  <c:v>97.387409803433684</c:v>
                </c:pt>
                <c:pt idx="3914">
                  <c:v>97.412291614829556</c:v>
                </c:pt>
                <c:pt idx="3915">
                  <c:v>97.437173426225428</c:v>
                </c:pt>
                <c:pt idx="3916">
                  <c:v>97.4620552376213</c:v>
                </c:pt>
                <c:pt idx="3917">
                  <c:v>97.486937049017158</c:v>
                </c:pt>
                <c:pt idx="3918">
                  <c:v>97.51181886041303</c:v>
                </c:pt>
                <c:pt idx="3919">
                  <c:v>97.536700671808902</c:v>
                </c:pt>
                <c:pt idx="3920">
                  <c:v>97.561582483204774</c:v>
                </c:pt>
                <c:pt idx="3921">
                  <c:v>97.586464294600646</c:v>
                </c:pt>
                <c:pt idx="3922">
                  <c:v>97.611346105996518</c:v>
                </c:pt>
                <c:pt idx="3923">
                  <c:v>97.636227917392375</c:v>
                </c:pt>
                <c:pt idx="3924">
                  <c:v>97.661109728788247</c:v>
                </c:pt>
                <c:pt idx="3925">
                  <c:v>97.685991540184119</c:v>
                </c:pt>
                <c:pt idx="3926">
                  <c:v>97.710873351579991</c:v>
                </c:pt>
                <c:pt idx="3927">
                  <c:v>97.735755162975863</c:v>
                </c:pt>
                <c:pt idx="3928">
                  <c:v>97.760636974371735</c:v>
                </c:pt>
                <c:pt idx="3929">
                  <c:v>97.785518785767607</c:v>
                </c:pt>
                <c:pt idx="3930">
                  <c:v>97.810400597163465</c:v>
                </c:pt>
                <c:pt idx="3931">
                  <c:v>97.835282408559337</c:v>
                </c:pt>
                <c:pt idx="3932">
                  <c:v>97.860164219955209</c:v>
                </c:pt>
                <c:pt idx="3933">
                  <c:v>97.885046031351081</c:v>
                </c:pt>
                <c:pt idx="3934">
                  <c:v>97.909927842746953</c:v>
                </c:pt>
                <c:pt idx="3935">
                  <c:v>97.934809654142825</c:v>
                </c:pt>
                <c:pt idx="3936">
                  <c:v>97.959691465538697</c:v>
                </c:pt>
                <c:pt idx="3937">
                  <c:v>97.984573276934555</c:v>
                </c:pt>
                <c:pt idx="3938">
                  <c:v>98.009455088330427</c:v>
                </c:pt>
                <c:pt idx="3939">
                  <c:v>98.034336899726298</c:v>
                </c:pt>
                <c:pt idx="3940">
                  <c:v>98.05921871112217</c:v>
                </c:pt>
                <c:pt idx="3941">
                  <c:v>98.084100522518042</c:v>
                </c:pt>
                <c:pt idx="3942">
                  <c:v>98.108982333913914</c:v>
                </c:pt>
                <c:pt idx="3943">
                  <c:v>98.133864145309786</c:v>
                </c:pt>
                <c:pt idx="3944">
                  <c:v>98.158745956705644</c:v>
                </c:pt>
                <c:pt idx="3945">
                  <c:v>98.183627768101516</c:v>
                </c:pt>
                <c:pt idx="3946">
                  <c:v>98.208509579497388</c:v>
                </c:pt>
                <c:pt idx="3947">
                  <c:v>98.23339139089326</c:v>
                </c:pt>
                <c:pt idx="3948">
                  <c:v>98.258273202289132</c:v>
                </c:pt>
                <c:pt idx="3949">
                  <c:v>98.283155013685004</c:v>
                </c:pt>
                <c:pt idx="3950">
                  <c:v>98.308036825080876</c:v>
                </c:pt>
                <c:pt idx="3951">
                  <c:v>98.332918636476734</c:v>
                </c:pt>
                <c:pt idx="3952">
                  <c:v>98.357800447872606</c:v>
                </c:pt>
                <c:pt idx="3953">
                  <c:v>98.382682259268478</c:v>
                </c:pt>
                <c:pt idx="3954">
                  <c:v>98.40756407066435</c:v>
                </c:pt>
                <c:pt idx="3955">
                  <c:v>98.432445882060222</c:v>
                </c:pt>
                <c:pt idx="3956">
                  <c:v>98.457327693456094</c:v>
                </c:pt>
                <c:pt idx="3957">
                  <c:v>98.482209504851966</c:v>
                </c:pt>
                <c:pt idx="3958">
                  <c:v>98.507091316247823</c:v>
                </c:pt>
                <c:pt idx="3959">
                  <c:v>98.531973127643695</c:v>
                </c:pt>
                <c:pt idx="3960">
                  <c:v>98.556854939039567</c:v>
                </c:pt>
                <c:pt idx="3961">
                  <c:v>98.581736750435439</c:v>
                </c:pt>
                <c:pt idx="3962">
                  <c:v>98.606618561831311</c:v>
                </c:pt>
                <c:pt idx="3963">
                  <c:v>98.631500373227169</c:v>
                </c:pt>
                <c:pt idx="3964">
                  <c:v>98.656382184623041</c:v>
                </c:pt>
                <c:pt idx="3965">
                  <c:v>98.681263996018913</c:v>
                </c:pt>
                <c:pt idx="3966">
                  <c:v>98.706145807414785</c:v>
                </c:pt>
                <c:pt idx="3967">
                  <c:v>98.731027618810657</c:v>
                </c:pt>
                <c:pt idx="3968">
                  <c:v>98.755909430206529</c:v>
                </c:pt>
                <c:pt idx="3969">
                  <c:v>98.780791241602387</c:v>
                </c:pt>
                <c:pt idx="3970">
                  <c:v>98.805673052998259</c:v>
                </c:pt>
                <c:pt idx="3971">
                  <c:v>98.830554864394131</c:v>
                </c:pt>
                <c:pt idx="3972">
                  <c:v>98.855436675790003</c:v>
                </c:pt>
                <c:pt idx="3973">
                  <c:v>98.880318487185875</c:v>
                </c:pt>
                <c:pt idx="3974">
                  <c:v>98.905200298581747</c:v>
                </c:pt>
                <c:pt idx="3975">
                  <c:v>98.930082109977604</c:v>
                </c:pt>
                <c:pt idx="3976">
                  <c:v>98.954963921373476</c:v>
                </c:pt>
                <c:pt idx="3977">
                  <c:v>98.979845732769348</c:v>
                </c:pt>
                <c:pt idx="3978">
                  <c:v>99.00472754416522</c:v>
                </c:pt>
                <c:pt idx="3979">
                  <c:v>99.029609355561092</c:v>
                </c:pt>
                <c:pt idx="3980">
                  <c:v>99.054491166956964</c:v>
                </c:pt>
                <c:pt idx="3981">
                  <c:v>99.079372978352822</c:v>
                </c:pt>
                <c:pt idx="3982">
                  <c:v>99.104254789748694</c:v>
                </c:pt>
                <c:pt idx="3983">
                  <c:v>99.129136601144566</c:v>
                </c:pt>
                <c:pt idx="3984">
                  <c:v>99.154018412540438</c:v>
                </c:pt>
                <c:pt idx="3985">
                  <c:v>99.17890022393631</c:v>
                </c:pt>
                <c:pt idx="3986">
                  <c:v>99.203782035332182</c:v>
                </c:pt>
                <c:pt idx="3987">
                  <c:v>99.22866384672804</c:v>
                </c:pt>
                <c:pt idx="3988">
                  <c:v>99.253545658123912</c:v>
                </c:pt>
                <c:pt idx="3989">
                  <c:v>99.278427469519784</c:v>
                </c:pt>
                <c:pt idx="3990">
                  <c:v>99.303309280915656</c:v>
                </c:pt>
                <c:pt idx="3991">
                  <c:v>99.328191092311528</c:v>
                </c:pt>
                <c:pt idx="3992">
                  <c:v>99.353072903707385</c:v>
                </c:pt>
                <c:pt idx="3993">
                  <c:v>99.377954715103257</c:v>
                </c:pt>
                <c:pt idx="3994">
                  <c:v>99.402836526499129</c:v>
                </c:pt>
                <c:pt idx="3995">
                  <c:v>99.427718337895001</c:v>
                </c:pt>
                <c:pt idx="3996">
                  <c:v>99.452600149290873</c:v>
                </c:pt>
                <c:pt idx="3997">
                  <c:v>99.477481960686745</c:v>
                </c:pt>
                <c:pt idx="3998">
                  <c:v>99.502363772082603</c:v>
                </c:pt>
                <c:pt idx="3999">
                  <c:v>99.527245583478475</c:v>
                </c:pt>
                <c:pt idx="4000">
                  <c:v>99.552127394874347</c:v>
                </c:pt>
                <c:pt idx="4001">
                  <c:v>99.577009206270219</c:v>
                </c:pt>
                <c:pt idx="4002">
                  <c:v>99.601891017666091</c:v>
                </c:pt>
                <c:pt idx="4003">
                  <c:v>99.626772829061963</c:v>
                </c:pt>
                <c:pt idx="4004">
                  <c:v>99.651654640457821</c:v>
                </c:pt>
                <c:pt idx="4005">
                  <c:v>99.676536451853693</c:v>
                </c:pt>
                <c:pt idx="4006">
                  <c:v>99.701418263249565</c:v>
                </c:pt>
                <c:pt idx="4007">
                  <c:v>99.726300074645437</c:v>
                </c:pt>
                <c:pt idx="4008">
                  <c:v>99.751181886041309</c:v>
                </c:pt>
                <c:pt idx="4009">
                  <c:v>99.776063697437181</c:v>
                </c:pt>
                <c:pt idx="4010">
                  <c:v>99.800945508833038</c:v>
                </c:pt>
                <c:pt idx="4011">
                  <c:v>99.82582732022891</c:v>
                </c:pt>
                <c:pt idx="4012">
                  <c:v>99.850709131624782</c:v>
                </c:pt>
                <c:pt idx="4013">
                  <c:v>99.875590943020654</c:v>
                </c:pt>
                <c:pt idx="4014">
                  <c:v>99.900472754416526</c:v>
                </c:pt>
                <c:pt idx="4015">
                  <c:v>99.925354565812398</c:v>
                </c:pt>
                <c:pt idx="4016">
                  <c:v>99.950236377208256</c:v>
                </c:pt>
                <c:pt idx="4017">
                  <c:v>99.975118188604128</c:v>
                </c:pt>
              </c:numCache>
            </c:numRef>
          </c:xVal>
          <c:yVal>
            <c:numRef>
              <c:f>'FDCs from hourly'!$I$3:$I$4020</c:f>
              <c:numCache>
                <c:formatCode>General</c:formatCode>
                <c:ptCount val="4018"/>
                <c:pt idx="0">
                  <c:v>5.0788374999999997</c:v>
                </c:pt>
                <c:pt idx="1">
                  <c:v>4.7248940249999984</c:v>
                </c:pt>
                <c:pt idx="2">
                  <c:v>4.3892394816666664</c:v>
                </c:pt>
                <c:pt idx="3">
                  <c:v>3.7557057083333327</c:v>
                </c:pt>
                <c:pt idx="4">
                  <c:v>2.7446341937500001</c:v>
                </c:pt>
                <c:pt idx="5">
                  <c:v>2.3832465708333337</c:v>
                </c:pt>
                <c:pt idx="6">
                  <c:v>2.1895102466666665</c:v>
                </c:pt>
                <c:pt idx="7">
                  <c:v>2.125999182916666</c:v>
                </c:pt>
                <c:pt idx="8">
                  <c:v>2.0954811249999996</c:v>
                </c:pt>
                <c:pt idx="9">
                  <c:v>2.0155043083333331</c:v>
                </c:pt>
                <c:pt idx="10">
                  <c:v>1.9896610416666671</c:v>
                </c:pt>
                <c:pt idx="11">
                  <c:v>1.9413908791666656</c:v>
                </c:pt>
                <c:pt idx="12">
                  <c:v>1.8604738958333333</c:v>
                </c:pt>
                <c:pt idx="13">
                  <c:v>1.682179429166667</c:v>
                </c:pt>
                <c:pt idx="14">
                  <c:v>1.6138590154166668</c:v>
                </c:pt>
                <c:pt idx="15">
                  <c:v>1.5867991916666666</c:v>
                </c:pt>
                <c:pt idx="16">
                  <c:v>1.5681014625000003</c:v>
                </c:pt>
                <c:pt idx="17">
                  <c:v>1.5515969583333329</c:v>
                </c:pt>
                <c:pt idx="18">
                  <c:v>1.5121404675000001</c:v>
                </c:pt>
                <c:pt idx="19">
                  <c:v>1.4930173583333337</c:v>
                </c:pt>
                <c:pt idx="20">
                  <c:v>1.4409292916666665</c:v>
                </c:pt>
                <c:pt idx="21">
                  <c:v>1.4238903875000002</c:v>
                </c:pt>
                <c:pt idx="22">
                  <c:v>1.3885386120833332</c:v>
                </c:pt>
                <c:pt idx="23">
                  <c:v>1.3097754745833332</c:v>
                </c:pt>
                <c:pt idx="24">
                  <c:v>1.3049151220833333</c:v>
                </c:pt>
                <c:pt idx="25">
                  <c:v>1.2952022708333333</c:v>
                </c:pt>
                <c:pt idx="26">
                  <c:v>1.2854916962499996</c:v>
                </c:pt>
                <c:pt idx="27">
                  <c:v>1.2381889500000001</c:v>
                </c:pt>
                <c:pt idx="28">
                  <c:v>1.2204763375000001</c:v>
                </c:pt>
                <c:pt idx="29">
                  <c:v>1.2064644624999998</c:v>
                </c:pt>
                <c:pt idx="30">
                  <c:v>1.204085565</c:v>
                </c:pt>
                <c:pt idx="31">
                  <c:v>1.1476176958333333</c:v>
                </c:pt>
                <c:pt idx="32">
                  <c:v>1.1471785791666667</c:v>
                </c:pt>
                <c:pt idx="33">
                  <c:v>1.104066779166667</c:v>
                </c:pt>
                <c:pt idx="34">
                  <c:v>1.0742327262500002</c:v>
                </c:pt>
                <c:pt idx="35">
                  <c:v>1.04941191125</c:v>
                </c:pt>
                <c:pt idx="36">
                  <c:v>1.038446615</c:v>
                </c:pt>
                <c:pt idx="37">
                  <c:v>1.0213350070833334</c:v>
                </c:pt>
                <c:pt idx="38">
                  <c:v>0.99530352500000008</c:v>
                </c:pt>
                <c:pt idx="39">
                  <c:v>0.97070842416666669</c:v>
                </c:pt>
                <c:pt idx="40">
                  <c:v>0.95564860833333354</c:v>
                </c:pt>
                <c:pt idx="41">
                  <c:v>0.95162238333333349</c:v>
                </c:pt>
                <c:pt idx="42">
                  <c:v>0.95089471999999997</c:v>
                </c:pt>
                <c:pt idx="43">
                  <c:v>0.93752087499999981</c:v>
                </c:pt>
                <c:pt idx="44">
                  <c:v>0.93482932458333323</c:v>
                </c:pt>
                <c:pt idx="45">
                  <c:v>0.89906194750000001</c:v>
                </c:pt>
                <c:pt idx="46">
                  <c:v>0.89525086666666664</c:v>
                </c:pt>
                <c:pt idx="47">
                  <c:v>0.8938603995833333</c:v>
                </c:pt>
                <c:pt idx="48">
                  <c:v>0.88475145416666656</c:v>
                </c:pt>
                <c:pt idx="49">
                  <c:v>0.86402624999999988</c:v>
                </c:pt>
                <c:pt idx="50">
                  <c:v>0.85641581625000007</c:v>
                </c:pt>
                <c:pt idx="51">
                  <c:v>0.8563860000000002</c:v>
                </c:pt>
                <c:pt idx="52">
                  <c:v>0.85356379583333342</c:v>
                </c:pt>
                <c:pt idx="53">
                  <c:v>0.85205702083333357</c:v>
                </c:pt>
                <c:pt idx="54">
                  <c:v>0.84671643750000003</c:v>
                </c:pt>
                <c:pt idx="55">
                  <c:v>0.8139979266666667</c:v>
                </c:pt>
                <c:pt idx="56">
                  <c:v>0.81162510833333323</c:v>
                </c:pt>
                <c:pt idx="57">
                  <c:v>0.79400429583333321</c:v>
                </c:pt>
                <c:pt idx="58">
                  <c:v>0.78858686875000006</c:v>
                </c:pt>
                <c:pt idx="59">
                  <c:v>0.78161122125000004</c:v>
                </c:pt>
                <c:pt idx="60">
                  <c:v>0.77930976250000006</c:v>
                </c:pt>
                <c:pt idx="61">
                  <c:v>0.77205145416666643</c:v>
                </c:pt>
                <c:pt idx="62">
                  <c:v>0.77160206291666655</c:v>
                </c:pt>
                <c:pt idx="63">
                  <c:v>0.76956284541666686</c:v>
                </c:pt>
                <c:pt idx="64">
                  <c:v>0.76619027500000003</c:v>
                </c:pt>
                <c:pt idx="65">
                  <c:v>0.76561938333333324</c:v>
                </c:pt>
                <c:pt idx="66">
                  <c:v>0.76253107500000006</c:v>
                </c:pt>
                <c:pt idx="67">
                  <c:v>0.75987689791666668</c:v>
                </c:pt>
                <c:pt idx="68">
                  <c:v>0.75966615416666661</c:v>
                </c:pt>
                <c:pt idx="69">
                  <c:v>0.74549441249999993</c:v>
                </c:pt>
                <c:pt idx="70">
                  <c:v>0.73635916666666679</c:v>
                </c:pt>
                <c:pt idx="71">
                  <c:v>0.7346513041666668</c:v>
                </c:pt>
                <c:pt idx="72">
                  <c:v>0.72492089583333341</c:v>
                </c:pt>
                <c:pt idx="73">
                  <c:v>0.72369778749999991</c:v>
                </c:pt>
                <c:pt idx="74">
                  <c:v>0.71886459124999991</c:v>
                </c:pt>
                <c:pt idx="75">
                  <c:v>0.71871280833333329</c:v>
                </c:pt>
                <c:pt idx="76">
                  <c:v>0.70895285666666663</c:v>
                </c:pt>
                <c:pt idx="77">
                  <c:v>0.70604768333333334</c:v>
                </c:pt>
                <c:pt idx="78">
                  <c:v>0.70459423749999994</c:v>
                </c:pt>
                <c:pt idx="79">
                  <c:v>0.70278738333333346</c:v>
                </c:pt>
                <c:pt idx="80">
                  <c:v>0.69957582083333325</c:v>
                </c:pt>
                <c:pt idx="81">
                  <c:v>0.69493198541666656</c:v>
                </c:pt>
                <c:pt idx="82">
                  <c:v>0.69345014583333331</c:v>
                </c:pt>
                <c:pt idx="83">
                  <c:v>0.69256471208333326</c:v>
                </c:pt>
                <c:pt idx="84">
                  <c:v>0.68060221374999985</c:v>
                </c:pt>
                <c:pt idx="85">
                  <c:v>0.68059075499999999</c:v>
                </c:pt>
                <c:pt idx="86">
                  <c:v>0.6795417762499999</c:v>
                </c:pt>
                <c:pt idx="87">
                  <c:v>0.66756824749999988</c:v>
                </c:pt>
                <c:pt idx="88">
                  <c:v>0.66664945958333333</c:v>
                </c:pt>
                <c:pt idx="89">
                  <c:v>0.66654688708333332</c:v>
                </c:pt>
                <c:pt idx="90">
                  <c:v>0.66583127916666673</c:v>
                </c:pt>
                <c:pt idx="91">
                  <c:v>0.66316195833333325</c:v>
                </c:pt>
                <c:pt idx="92">
                  <c:v>0.66141623249999992</c:v>
                </c:pt>
                <c:pt idx="93">
                  <c:v>0.65947202541666672</c:v>
                </c:pt>
                <c:pt idx="94">
                  <c:v>0.65104452958333325</c:v>
                </c:pt>
                <c:pt idx="95">
                  <c:v>0.65024483750000006</c:v>
                </c:pt>
                <c:pt idx="96">
                  <c:v>0.65020045833333306</c:v>
                </c:pt>
                <c:pt idx="97">
                  <c:v>0.64874619583333337</c:v>
                </c:pt>
                <c:pt idx="98">
                  <c:v>0.64363337916666663</c:v>
                </c:pt>
                <c:pt idx="99">
                  <c:v>0.64044297083333335</c:v>
                </c:pt>
                <c:pt idx="100">
                  <c:v>0.63930288750000008</c:v>
                </c:pt>
                <c:pt idx="101">
                  <c:v>0.63655626666666676</c:v>
                </c:pt>
                <c:pt idx="102">
                  <c:v>0.6351454124999999</c:v>
                </c:pt>
                <c:pt idx="103">
                  <c:v>0.63348865833333334</c:v>
                </c:pt>
                <c:pt idx="104">
                  <c:v>0.63221413000000004</c:v>
                </c:pt>
                <c:pt idx="105">
                  <c:v>0.61718784166666663</c:v>
                </c:pt>
                <c:pt idx="106">
                  <c:v>0.61656669583333323</c:v>
                </c:pt>
                <c:pt idx="107">
                  <c:v>0.61587639291666663</c:v>
                </c:pt>
                <c:pt idx="108">
                  <c:v>0.61515123000000005</c:v>
                </c:pt>
                <c:pt idx="109">
                  <c:v>0.60802024083333317</c:v>
                </c:pt>
                <c:pt idx="110">
                  <c:v>0.59769866250000014</c:v>
                </c:pt>
                <c:pt idx="111">
                  <c:v>0.5973986720833333</c:v>
                </c:pt>
                <c:pt idx="112">
                  <c:v>0.59714278333333326</c:v>
                </c:pt>
                <c:pt idx="113">
                  <c:v>0.59711483041666658</c:v>
                </c:pt>
                <c:pt idx="114">
                  <c:v>0.5926566679166666</c:v>
                </c:pt>
                <c:pt idx="115">
                  <c:v>0.59114085000000005</c:v>
                </c:pt>
                <c:pt idx="116">
                  <c:v>0.58945261666666671</c:v>
                </c:pt>
                <c:pt idx="117">
                  <c:v>0.58836306999999988</c:v>
                </c:pt>
                <c:pt idx="118">
                  <c:v>0.58603152000000003</c:v>
                </c:pt>
                <c:pt idx="119">
                  <c:v>0.58418994583333339</c:v>
                </c:pt>
                <c:pt idx="120">
                  <c:v>0.58300683750000004</c:v>
                </c:pt>
                <c:pt idx="121">
                  <c:v>0.57935925833333335</c:v>
                </c:pt>
                <c:pt idx="122">
                  <c:v>0.57859309291666672</c:v>
                </c:pt>
                <c:pt idx="123">
                  <c:v>0.57528492916666663</c:v>
                </c:pt>
                <c:pt idx="124">
                  <c:v>0.57503482041666665</c:v>
                </c:pt>
                <c:pt idx="125">
                  <c:v>0.57491435416666659</c:v>
                </c:pt>
                <c:pt idx="126">
                  <c:v>0.5743590458333333</c:v>
                </c:pt>
                <c:pt idx="127">
                  <c:v>0.57423634625000008</c:v>
                </c:pt>
                <c:pt idx="128">
                  <c:v>0.57215089166666677</c:v>
                </c:pt>
                <c:pt idx="129">
                  <c:v>0.56584557499999999</c:v>
                </c:pt>
                <c:pt idx="130">
                  <c:v>0.56340081041666668</c:v>
                </c:pt>
                <c:pt idx="131">
                  <c:v>0.56134014750000005</c:v>
                </c:pt>
                <c:pt idx="132">
                  <c:v>0.56085654583333333</c:v>
                </c:pt>
                <c:pt idx="133">
                  <c:v>0.55961796666666663</c:v>
                </c:pt>
                <c:pt idx="134">
                  <c:v>0.55495286250000009</c:v>
                </c:pt>
                <c:pt idx="135">
                  <c:v>0.55223063333333322</c:v>
                </c:pt>
                <c:pt idx="136">
                  <c:v>0.55215008083333317</c:v>
                </c:pt>
                <c:pt idx="137">
                  <c:v>0.54946256666666682</c:v>
                </c:pt>
                <c:pt idx="138">
                  <c:v>0.54909419166666662</c:v>
                </c:pt>
                <c:pt idx="139">
                  <c:v>0.54789012291666672</c:v>
                </c:pt>
                <c:pt idx="140">
                  <c:v>0.5452828833333333</c:v>
                </c:pt>
                <c:pt idx="141">
                  <c:v>0.54417274166666663</c:v>
                </c:pt>
                <c:pt idx="142">
                  <c:v>0.54238433750000004</c:v>
                </c:pt>
                <c:pt idx="143">
                  <c:v>0.54184435375000006</c:v>
                </c:pt>
                <c:pt idx="144">
                  <c:v>0.54095079999999995</c:v>
                </c:pt>
                <c:pt idx="145">
                  <c:v>0.53780015375000001</c:v>
                </c:pt>
                <c:pt idx="146">
                  <c:v>0.53642046416666678</c:v>
                </c:pt>
                <c:pt idx="147">
                  <c:v>0.53387504583333334</c:v>
                </c:pt>
                <c:pt idx="148">
                  <c:v>0.53300576666666666</c:v>
                </c:pt>
                <c:pt idx="149">
                  <c:v>0.53240418750000007</c:v>
                </c:pt>
                <c:pt idx="150">
                  <c:v>0.52652004249999995</c:v>
                </c:pt>
                <c:pt idx="151">
                  <c:v>0.52045154583333331</c:v>
                </c:pt>
                <c:pt idx="152">
                  <c:v>0.52020289583333323</c:v>
                </c:pt>
                <c:pt idx="153">
                  <c:v>0.51949055416666667</c:v>
                </c:pt>
                <c:pt idx="154">
                  <c:v>0.51853814583333346</c:v>
                </c:pt>
                <c:pt idx="155">
                  <c:v>0.51463801250000007</c:v>
                </c:pt>
                <c:pt idx="156">
                  <c:v>0.51391289166666665</c:v>
                </c:pt>
                <c:pt idx="157">
                  <c:v>0.51278187916666662</c:v>
                </c:pt>
                <c:pt idx="158">
                  <c:v>0.50895865416666652</c:v>
                </c:pt>
                <c:pt idx="159">
                  <c:v>0.50661891166666673</c:v>
                </c:pt>
                <c:pt idx="160">
                  <c:v>0.50585604625000002</c:v>
                </c:pt>
                <c:pt idx="161">
                  <c:v>0.50463108750000019</c:v>
                </c:pt>
                <c:pt idx="162">
                  <c:v>0.49814516666666675</c:v>
                </c:pt>
                <c:pt idx="163">
                  <c:v>0.49706729375000019</c:v>
                </c:pt>
                <c:pt idx="164">
                  <c:v>0.49635007083333332</c:v>
                </c:pt>
                <c:pt idx="165">
                  <c:v>0.49544953333333325</c:v>
                </c:pt>
                <c:pt idx="166">
                  <c:v>0.49538682333333334</c:v>
                </c:pt>
                <c:pt idx="167">
                  <c:v>0.49230716083333331</c:v>
                </c:pt>
                <c:pt idx="168">
                  <c:v>0.48796195833333339</c:v>
                </c:pt>
                <c:pt idx="169">
                  <c:v>0.48793820833333346</c:v>
                </c:pt>
                <c:pt idx="170">
                  <c:v>0.48735882166666666</c:v>
                </c:pt>
                <c:pt idx="171">
                  <c:v>0.48555466250000001</c:v>
                </c:pt>
                <c:pt idx="172">
                  <c:v>0.48298224583333343</c:v>
                </c:pt>
                <c:pt idx="173">
                  <c:v>0.48211860000000001</c:v>
                </c:pt>
                <c:pt idx="174">
                  <c:v>0.48154293749999999</c:v>
                </c:pt>
                <c:pt idx="175">
                  <c:v>0.4812890125</c:v>
                </c:pt>
                <c:pt idx="176">
                  <c:v>0.47987878291666664</c:v>
                </c:pt>
                <c:pt idx="177">
                  <c:v>0.47577402500000016</c:v>
                </c:pt>
                <c:pt idx="178">
                  <c:v>0.47545404583333323</c:v>
                </c:pt>
                <c:pt idx="179">
                  <c:v>0.47509564583333336</c:v>
                </c:pt>
                <c:pt idx="180">
                  <c:v>0.47456249583333343</c:v>
                </c:pt>
                <c:pt idx="181">
                  <c:v>0.47154476666666678</c:v>
                </c:pt>
                <c:pt idx="182">
                  <c:v>0.46536298333333331</c:v>
                </c:pt>
                <c:pt idx="183">
                  <c:v>0.4643964166666667</c:v>
                </c:pt>
                <c:pt idx="184">
                  <c:v>0.46138436249999998</c:v>
                </c:pt>
                <c:pt idx="185">
                  <c:v>0.45999365416666671</c:v>
                </c:pt>
                <c:pt idx="186">
                  <c:v>0.4596244708333333</c:v>
                </c:pt>
                <c:pt idx="187">
                  <c:v>0.45831314583333338</c:v>
                </c:pt>
                <c:pt idx="188">
                  <c:v>0.45624689416666664</c:v>
                </c:pt>
                <c:pt idx="189">
                  <c:v>0.44890624916666666</c:v>
                </c:pt>
                <c:pt idx="190">
                  <c:v>0.4479684541666667</c:v>
                </c:pt>
                <c:pt idx="191">
                  <c:v>0.44457884166666672</c:v>
                </c:pt>
                <c:pt idx="192">
                  <c:v>0.44262574375000008</c:v>
                </c:pt>
                <c:pt idx="193">
                  <c:v>0.44102208333333331</c:v>
                </c:pt>
                <c:pt idx="194">
                  <c:v>0.44028775000000003</c:v>
                </c:pt>
                <c:pt idx="195">
                  <c:v>0.43959065375</c:v>
                </c:pt>
                <c:pt idx="196">
                  <c:v>0.43722577083333336</c:v>
                </c:pt>
                <c:pt idx="197">
                  <c:v>0.43555245416666666</c:v>
                </c:pt>
                <c:pt idx="198">
                  <c:v>0.43486605333333334</c:v>
                </c:pt>
                <c:pt idx="199">
                  <c:v>0.43222520833333328</c:v>
                </c:pt>
                <c:pt idx="200">
                  <c:v>0.43186370833333343</c:v>
                </c:pt>
                <c:pt idx="201">
                  <c:v>0.42996827791666664</c:v>
                </c:pt>
                <c:pt idx="202">
                  <c:v>0.42433708749999993</c:v>
                </c:pt>
                <c:pt idx="203">
                  <c:v>0.42428190833333335</c:v>
                </c:pt>
                <c:pt idx="204">
                  <c:v>0.42181988333333331</c:v>
                </c:pt>
                <c:pt idx="205">
                  <c:v>0.41573216583333333</c:v>
                </c:pt>
                <c:pt idx="206">
                  <c:v>0.41479651666666667</c:v>
                </c:pt>
                <c:pt idx="207">
                  <c:v>0.41370016708333329</c:v>
                </c:pt>
                <c:pt idx="208">
                  <c:v>0.4129391645833333</c:v>
                </c:pt>
                <c:pt idx="209">
                  <c:v>0.41263929999999993</c:v>
                </c:pt>
                <c:pt idx="210">
                  <c:v>0.41219343749999998</c:v>
                </c:pt>
                <c:pt idx="211">
                  <c:v>0.41135595833333349</c:v>
                </c:pt>
                <c:pt idx="212">
                  <c:v>0.41097235000000021</c:v>
                </c:pt>
                <c:pt idx="213">
                  <c:v>0.40805818333333327</c:v>
                </c:pt>
                <c:pt idx="214">
                  <c:v>0.40570614166666658</c:v>
                </c:pt>
                <c:pt idx="215">
                  <c:v>0.40550615416666663</c:v>
                </c:pt>
                <c:pt idx="216">
                  <c:v>0.40519436124999997</c:v>
                </c:pt>
                <c:pt idx="217">
                  <c:v>0.40504019999999996</c:v>
                </c:pt>
                <c:pt idx="218">
                  <c:v>0.40400725416666655</c:v>
                </c:pt>
                <c:pt idx="219">
                  <c:v>0.40373394083333336</c:v>
                </c:pt>
                <c:pt idx="220">
                  <c:v>0.40264158249999998</c:v>
                </c:pt>
                <c:pt idx="221">
                  <c:v>0.40176002208333345</c:v>
                </c:pt>
                <c:pt idx="222">
                  <c:v>0.39946747083333328</c:v>
                </c:pt>
                <c:pt idx="223">
                  <c:v>0.39913608333333328</c:v>
                </c:pt>
                <c:pt idx="224">
                  <c:v>0.39743664999999995</c:v>
                </c:pt>
                <c:pt idx="225">
                  <c:v>0.39513120416666658</c:v>
                </c:pt>
                <c:pt idx="226">
                  <c:v>0.39498770416666668</c:v>
                </c:pt>
                <c:pt idx="227">
                  <c:v>0.39390120541666668</c:v>
                </c:pt>
                <c:pt idx="228">
                  <c:v>0.39293290833333328</c:v>
                </c:pt>
                <c:pt idx="229">
                  <c:v>0.38977651833333332</c:v>
                </c:pt>
                <c:pt idx="230">
                  <c:v>0.38890185666666666</c:v>
                </c:pt>
                <c:pt idx="231">
                  <c:v>0.38857557083333338</c:v>
                </c:pt>
                <c:pt idx="232">
                  <c:v>0.38776855416666672</c:v>
                </c:pt>
                <c:pt idx="233">
                  <c:v>0.38722582916666665</c:v>
                </c:pt>
                <c:pt idx="234">
                  <c:v>0.38715523750000008</c:v>
                </c:pt>
                <c:pt idx="235">
                  <c:v>0.38547357916666675</c:v>
                </c:pt>
                <c:pt idx="236">
                  <c:v>0.38023807500000001</c:v>
                </c:pt>
                <c:pt idx="237">
                  <c:v>0.37858082500000001</c:v>
                </c:pt>
                <c:pt idx="238">
                  <c:v>0.37652980416666665</c:v>
                </c:pt>
                <c:pt idx="239">
                  <c:v>0.37585371249999994</c:v>
                </c:pt>
                <c:pt idx="240">
                  <c:v>0.37577869583333334</c:v>
                </c:pt>
                <c:pt idx="241">
                  <c:v>0.37505746249999999</c:v>
                </c:pt>
                <c:pt idx="242">
                  <c:v>0.37501070000000003</c:v>
                </c:pt>
                <c:pt idx="243">
                  <c:v>0.37146281625000005</c:v>
                </c:pt>
                <c:pt idx="244">
                  <c:v>0.36733060416666669</c:v>
                </c:pt>
                <c:pt idx="245">
                  <c:v>0.36705348958333334</c:v>
                </c:pt>
                <c:pt idx="246">
                  <c:v>0.366132925</c:v>
                </c:pt>
                <c:pt idx="247">
                  <c:v>0.36430706249999995</c:v>
                </c:pt>
                <c:pt idx="248">
                  <c:v>0.36378529583333336</c:v>
                </c:pt>
                <c:pt idx="249">
                  <c:v>0.36310790083333339</c:v>
                </c:pt>
                <c:pt idx="250">
                  <c:v>0.358848475</c:v>
                </c:pt>
                <c:pt idx="251">
                  <c:v>0.3584890166666666</c:v>
                </c:pt>
                <c:pt idx="252">
                  <c:v>0.35737250000000004</c:v>
                </c:pt>
                <c:pt idx="253">
                  <c:v>0.35559234166666664</c:v>
                </c:pt>
                <c:pt idx="254">
                  <c:v>0.35364239166666667</c:v>
                </c:pt>
                <c:pt idx="255">
                  <c:v>0.35254131041666664</c:v>
                </c:pt>
                <c:pt idx="256">
                  <c:v>0.35160721250000004</c:v>
                </c:pt>
                <c:pt idx="257">
                  <c:v>0.35056557500000002</c:v>
                </c:pt>
                <c:pt idx="258">
                  <c:v>0.34988615416666674</c:v>
                </c:pt>
                <c:pt idx="259">
                  <c:v>0.34919231666666667</c:v>
                </c:pt>
                <c:pt idx="260">
                  <c:v>0.34756772083333337</c:v>
                </c:pt>
                <c:pt idx="261">
                  <c:v>0.34752248333333341</c:v>
                </c:pt>
                <c:pt idx="262">
                  <c:v>0.34703161333333332</c:v>
                </c:pt>
                <c:pt idx="263">
                  <c:v>0.34305132916666675</c:v>
                </c:pt>
                <c:pt idx="264">
                  <c:v>0.34253493375000005</c:v>
                </c:pt>
                <c:pt idx="265">
                  <c:v>0.34242477083333323</c:v>
                </c:pt>
                <c:pt idx="266">
                  <c:v>0.34223207041666664</c:v>
                </c:pt>
                <c:pt idx="267">
                  <c:v>0.34205307083333336</c:v>
                </c:pt>
                <c:pt idx="268">
                  <c:v>0.33848676250000004</c:v>
                </c:pt>
                <c:pt idx="269">
                  <c:v>0.33789386666666665</c:v>
                </c:pt>
                <c:pt idx="270">
                  <c:v>0.33770161666666665</c:v>
                </c:pt>
                <c:pt idx="271">
                  <c:v>0.33678254999999996</c:v>
                </c:pt>
                <c:pt idx="272">
                  <c:v>0.3364261208333334</c:v>
                </c:pt>
                <c:pt idx="273">
                  <c:v>0.33617929166666666</c:v>
                </c:pt>
                <c:pt idx="274">
                  <c:v>0.3350067083333334</c:v>
                </c:pt>
                <c:pt idx="275">
                  <c:v>0.33375766666666667</c:v>
                </c:pt>
                <c:pt idx="276">
                  <c:v>0.3333866791666667</c:v>
                </c:pt>
                <c:pt idx="277">
                  <c:v>0.33325232083333334</c:v>
                </c:pt>
                <c:pt idx="278">
                  <c:v>0.33274439166666658</c:v>
                </c:pt>
                <c:pt idx="279">
                  <c:v>0.332630975</c:v>
                </c:pt>
                <c:pt idx="280">
                  <c:v>0.33232905833333332</c:v>
                </c:pt>
                <c:pt idx="281">
                  <c:v>0.33110551083333334</c:v>
                </c:pt>
                <c:pt idx="282">
                  <c:v>0.32925207916666666</c:v>
                </c:pt>
                <c:pt idx="283">
                  <c:v>0.32837782749999994</c:v>
                </c:pt>
                <c:pt idx="284">
                  <c:v>0.32791326250000002</c:v>
                </c:pt>
                <c:pt idx="285">
                  <c:v>0.32600785000000004</c:v>
                </c:pt>
                <c:pt idx="286">
                  <c:v>0.32583565458333336</c:v>
                </c:pt>
                <c:pt idx="287">
                  <c:v>0.32048748333333327</c:v>
                </c:pt>
                <c:pt idx="288">
                  <c:v>0.32017870416666666</c:v>
                </c:pt>
                <c:pt idx="289">
                  <c:v>0.32013745416666661</c:v>
                </c:pt>
                <c:pt idx="290">
                  <c:v>0.31981894166666669</c:v>
                </c:pt>
                <c:pt idx="291">
                  <c:v>0.31964479208333335</c:v>
                </c:pt>
                <c:pt idx="292">
                  <c:v>0.31696589583333329</c:v>
                </c:pt>
                <c:pt idx="293">
                  <c:v>0.31636722499999997</c:v>
                </c:pt>
                <c:pt idx="294">
                  <c:v>0.31461322500000005</c:v>
                </c:pt>
                <c:pt idx="295">
                  <c:v>0.31230585416666662</c:v>
                </c:pt>
                <c:pt idx="296">
                  <c:v>0.30925949166666661</c:v>
                </c:pt>
                <c:pt idx="297">
                  <c:v>0.30911549583333336</c:v>
                </c:pt>
                <c:pt idx="298">
                  <c:v>0.30882044583333335</c:v>
                </c:pt>
                <c:pt idx="299">
                  <c:v>0.30803294166666662</c:v>
                </c:pt>
                <c:pt idx="300">
                  <c:v>0.30753906250000002</c:v>
                </c:pt>
                <c:pt idx="301">
                  <c:v>0.30745942083333327</c:v>
                </c:pt>
                <c:pt idx="302">
                  <c:v>0.30732259916666671</c:v>
                </c:pt>
                <c:pt idx="303">
                  <c:v>0.30719389999999996</c:v>
                </c:pt>
                <c:pt idx="304">
                  <c:v>0.30666486666666665</c:v>
                </c:pt>
                <c:pt idx="305">
                  <c:v>0.30593727083333333</c:v>
                </c:pt>
                <c:pt idx="306">
                  <c:v>0.3047852041666666</c:v>
                </c:pt>
                <c:pt idx="307">
                  <c:v>0.30344882500000003</c:v>
                </c:pt>
                <c:pt idx="308">
                  <c:v>0.29983299166666666</c:v>
                </c:pt>
                <c:pt idx="309">
                  <c:v>0.29930522916666669</c:v>
                </c:pt>
                <c:pt idx="310">
                  <c:v>0.29747877916666671</c:v>
                </c:pt>
                <c:pt idx="311">
                  <c:v>0.29693201250000001</c:v>
                </c:pt>
                <c:pt idx="312">
                  <c:v>0.29578198750000001</c:v>
                </c:pt>
                <c:pt idx="313">
                  <c:v>0.29426835833333337</c:v>
                </c:pt>
                <c:pt idx="314">
                  <c:v>0.29329549583333331</c:v>
                </c:pt>
                <c:pt idx="315">
                  <c:v>0.2932615291666667</c:v>
                </c:pt>
                <c:pt idx="316">
                  <c:v>0.29309917083333337</c:v>
                </c:pt>
                <c:pt idx="317">
                  <c:v>0.2929847708333333</c:v>
                </c:pt>
                <c:pt idx="318">
                  <c:v>0.29266157416666666</c:v>
                </c:pt>
                <c:pt idx="319">
                  <c:v>0.2919389633333333</c:v>
                </c:pt>
                <c:pt idx="320">
                  <c:v>0.29012135833333341</c:v>
                </c:pt>
                <c:pt idx="321">
                  <c:v>0.28920272499999994</c:v>
                </c:pt>
                <c:pt idx="322">
                  <c:v>0.28918862006666668</c:v>
                </c:pt>
                <c:pt idx="323">
                  <c:v>0.28901895416666673</c:v>
                </c:pt>
                <c:pt idx="324">
                  <c:v>0.28755089999999994</c:v>
                </c:pt>
                <c:pt idx="325">
                  <c:v>0.28748933874999999</c:v>
                </c:pt>
                <c:pt idx="326">
                  <c:v>0.28748511249999997</c:v>
                </c:pt>
                <c:pt idx="327">
                  <c:v>0.28736057916666663</c:v>
                </c:pt>
                <c:pt idx="328">
                  <c:v>0.28573187166666664</c:v>
                </c:pt>
                <c:pt idx="329">
                  <c:v>0.28569180000000005</c:v>
                </c:pt>
                <c:pt idx="330">
                  <c:v>0.28445690416666669</c:v>
                </c:pt>
                <c:pt idx="331">
                  <c:v>0.28399410708333334</c:v>
                </c:pt>
                <c:pt idx="332">
                  <c:v>0.28368202083333327</c:v>
                </c:pt>
                <c:pt idx="333">
                  <c:v>0.28219922500000005</c:v>
                </c:pt>
                <c:pt idx="334">
                  <c:v>0.28144015000000006</c:v>
                </c:pt>
                <c:pt idx="335">
                  <c:v>0.2799953166666666</c:v>
                </c:pt>
                <c:pt idx="336">
                  <c:v>0.2798331929166667</c:v>
                </c:pt>
                <c:pt idx="337">
                  <c:v>0.27935767916666665</c:v>
                </c:pt>
                <c:pt idx="338">
                  <c:v>0.27650936250000002</c:v>
                </c:pt>
                <c:pt idx="339">
                  <c:v>0.27519696666666671</c:v>
                </c:pt>
                <c:pt idx="340">
                  <c:v>0.27440944583333332</c:v>
                </c:pt>
                <c:pt idx="341">
                  <c:v>0.27404211208333334</c:v>
                </c:pt>
                <c:pt idx="342">
                  <c:v>0.2738356999999999</c:v>
                </c:pt>
                <c:pt idx="343">
                  <c:v>0.27237689666666665</c:v>
                </c:pt>
                <c:pt idx="344">
                  <c:v>0.27173446249999994</c:v>
                </c:pt>
                <c:pt idx="345">
                  <c:v>0.27116401249999994</c:v>
                </c:pt>
                <c:pt idx="346">
                  <c:v>0.27009204166666667</c:v>
                </c:pt>
                <c:pt idx="347">
                  <c:v>0.26972850416666661</c:v>
                </c:pt>
                <c:pt idx="348">
                  <c:v>0.26880517500000001</c:v>
                </c:pt>
                <c:pt idx="349">
                  <c:v>0.26857511249999994</c:v>
                </c:pt>
                <c:pt idx="350">
                  <c:v>0.26832876666666666</c:v>
                </c:pt>
                <c:pt idx="351">
                  <c:v>0.26811308333333334</c:v>
                </c:pt>
                <c:pt idx="352">
                  <c:v>0.26769532583333328</c:v>
                </c:pt>
                <c:pt idx="353">
                  <c:v>0.2676204058333333</c:v>
                </c:pt>
                <c:pt idx="354">
                  <c:v>0.26674834916666668</c:v>
                </c:pt>
                <c:pt idx="355">
                  <c:v>0.26527929583333326</c:v>
                </c:pt>
                <c:pt idx="356">
                  <c:v>0.263240205</c:v>
                </c:pt>
                <c:pt idx="357">
                  <c:v>0.26195865833333337</c:v>
                </c:pt>
                <c:pt idx="358">
                  <c:v>0.26175327833333334</c:v>
                </c:pt>
                <c:pt idx="359">
                  <c:v>0.26126752499999994</c:v>
                </c:pt>
                <c:pt idx="360">
                  <c:v>0.2610134183333333</c:v>
                </c:pt>
                <c:pt idx="361">
                  <c:v>0.26077656666666665</c:v>
                </c:pt>
                <c:pt idx="362">
                  <c:v>0.26030832083333338</c:v>
                </c:pt>
                <c:pt idx="363">
                  <c:v>0.25994342916666668</c:v>
                </c:pt>
                <c:pt idx="364">
                  <c:v>0.25946624416666664</c:v>
                </c:pt>
                <c:pt idx="365">
                  <c:v>0.25896696916666667</c:v>
                </c:pt>
                <c:pt idx="366">
                  <c:v>0.25714140416666664</c:v>
                </c:pt>
                <c:pt idx="367">
                  <c:v>0.25701359166666665</c:v>
                </c:pt>
                <c:pt idx="368">
                  <c:v>0.25676932166666666</c:v>
                </c:pt>
                <c:pt idx="369">
                  <c:v>0.25667756666666669</c:v>
                </c:pt>
                <c:pt idx="370">
                  <c:v>0.25623388333333336</c:v>
                </c:pt>
                <c:pt idx="371">
                  <c:v>0.25550201249999999</c:v>
                </c:pt>
                <c:pt idx="372">
                  <c:v>0.25525073749999994</c:v>
                </c:pt>
                <c:pt idx="373">
                  <c:v>0.2551942233333333</c:v>
                </c:pt>
                <c:pt idx="374">
                  <c:v>0.25489985833333334</c:v>
                </c:pt>
                <c:pt idx="375">
                  <c:v>0.2544474458333334</c:v>
                </c:pt>
                <c:pt idx="376">
                  <c:v>0.25433632333333334</c:v>
                </c:pt>
                <c:pt idx="377">
                  <c:v>0.25276491250000005</c:v>
                </c:pt>
                <c:pt idx="378">
                  <c:v>0.25118213750000001</c:v>
                </c:pt>
                <c:pt idx="379">
                  <c:v>0.25012909999999999</c:v>
                </c:pt>
                <c:pt idx="380">
                  <c:v>0.25010705416666662</c:v>
                </c:pt>
                <c:pt idx="381">
                  <c:v>0.249905975</c:v>
                </c:pt>
                <c:pt idx="382">
                  <c:v>0.24952738750000003</c:v>
                </c:pt>
                <c:pt idx="383">
                  <c:v>0.24747335833333331</c:v>
                </c:pt>
                <c:pt idx="384">
                  <c:v>0.24695572458333334</c:v>
                </c:pt>
                <c:pt idx="385">
                  <c:v>0.24654571166666669</c:v>
                </c:pt>
                <c:pt idx="386">
                  <c:v>0.24651323750000001</c:v>
                </c:pt>
                <c:pt idx="387">
                  <c:v>0.24636425833333331</c:v>
                </c:pt>
                <c:pt idx="388">
                  <c:v>0.24608696249999998</c:v>
                </c:pt>
                <c:pt idx="389">
                  <c:v>0.24538811583333331</c:v>
                </c:pt>
                <c:pt idx="390">
                  <c:v>0.24510346666666663</c:v>
                </c:pt>
                <c:pt idx="391">
                  <c:v>0.24452270666666667</c:v>
                </c:pt>
                <c:pt idx="392">
                  <c:v>0.24451946250000003</c:v>
                </c:pt>
                <c:pt idx="393">
                  <c:v>0.24389285833333338</c:v>
                </c:pt>
                <c:pt idx="394">
                  <c:v>0.24383231249999993</c:v>
                </c:pt>
                <c:pt idx="395">
                  <c:v>0.24313033750000004</c:v>
                </c:pt>
                <c:pt idx="396">
                  <c:v>0.24303258291666671</c:v>
                </c:pt>
                <c:pt idx="397">
                  <c:v>0.24282990000000002</c:v>
                </c:pt>
                <c:pt idx="398">
                  <c:v>0.24160324166666661</c:v>
                </c:pt>
                <c:pt idx="399">
                  <c:v>0.24101832916666666</c:v>
                </c:pt>
                <c:pt idx="400">
                  <c:v>0.24092042083333334</c:v>
                </c:pt>
                <c:pt idx="401">
                  <c:v>0.23994478333333338</c:v>
                </c:pt>
                <c:pt idx="402">
                  <c:v>0.23967424999999998</c:v>
                </c:pt>
                <c:pt idx="403">
                  <c:v>0.23848465416666664</c:v>
                </c:pt>
                <c:pt idx="404">
                  <c:v>0.23700939166666671</c:v>
                </c:pt>
                <c:pt idx="405">
                  <c:v>0.23646696249999999</c:v>
                </c:pt>
                <c:pt idx="406">
                  <c:v>0.23643787499999999</c:v>
                </c:pt>
                <c:pt idx="407">
                  <c:v>0.2360024458333333</c:v>
                </c:pt>
                <c:pt idx="408">
                  <c:v>0.23577852500000004</c:v>
                </c:pt>
                <c:pt idx="409">
                  <c:v>0.23547968750000001</c:v>
                </c:pt>
                <c:pt idx="410">
                  <c:v>0.2348950541666667</c:v>
                </c:pt>
                <c:pt idx="411">
                  <c:v>0.23480180833333333</c:v>
                </c:pt>
                <c:pt idx="412">
                  <c:v>0.23465121833333333</c:v>
                </c:pt>
                <c:pt idx="413">
                  <c:v>0.23390674583333335</c:v>
                </c:pt>
                <c:pt idx="414">
                  <c:v>0.23352585416666663</c:v>
                </c:pt>
                <c:pt idx="415">
                  <c:v>0.2331877033333333</c:v>
                </c:pt>
                <c:pt idx="416">
                  <c:v>0.23317482499999997</c:v>
                </c:pt>
                <c:pt idx="417">
                  <c:v>0.23272842625000001</c:v>
                </c:pt>
                <c:pt idx="418">
                  <c:v>0.23265211666666671</c:v>
                </c:pt>
                <c:pt idx="419">
                  <c:v>0.23214596666666673</c:v>
                </c:pt>
                <c:pt idx="420">
                  <c:v>0.23154956666666662</c:v>
                </c:pt>
                <c:pt idx="421">
                  <c:v>0.2303319041666666</c:v>
                </c:pt>
                <c:pt idx="422">
                  <c:v>0.22899550416666661</c:v>
                </c:pt>
                <c:pt idx="423">
                  <c:v>0.22898603624999994</c:v>
                </c:pt>
                <c:pt idx="424">
                  <c:v>0.22780625708333338</c:v>
                </c:pt>
                <c:pt idx="425">
                  <c:v>0.22771045833333325</c:v>
                </c:pt>
                <c:pt idx="426">
                  <c:v>0.22740122083333339</c:v>
                </c:pt>
                <c:pt idx="427">
                  <c:v>0.2263281425</c:v>
                </c:pt>
                <c:pt idx="428">
                  <c:v>0.22533612083333329</c:v>
                </c:pt>
                <c:pt idx="429">
                  <c:v>0.22294949583333326</c:v>
                </c:pt>
                <c:pt idx="430">
                  <c:v>0.22256794583333331</c:v>
                </c:pt>
                <c:pt idx="431">
                  <c:v>0.22213933750000001</c:v>
                </c:pt>
                <c:pt idx="432">
                  <c:v>0.22180850416666667</c:v>
                </c:pt>
                <c:pt idx="433">
                  <c:v>0.22177252499999997</c:v>
                </c:pt>
                <c:pt idx="434">
                  <c:v>0.21953609791666664</c:v>
                </c:pt>
                <c:pt idx="435">
                  <c:v>0.21952663749999998</c:v>
                </c:pt>
                <c:pt idx="436">
                  <c:v>0.21896500416666667</c:v>
                </c:pt>
                <c:pt idx="437">
                  <c:v>0.21883869541666665</c:v>
                </c:pt>
                <c:pt idx="438">
                  <c:v>0.21831875833333328</c:v>
                </c:pt>
                <c:pt idx="439">
                  <c:v>0.21722287500000004</c:v>
                </c:pt>
                <c:pt idx="440">
                  <c:v>0.21614133749999997</c:v>
                </c:pt>
                <c:pt idx="441">
                  <c:v>0.21592965416666668</c:v>
                </c:pt>
                <c:pt idx="442">
                  <c:v>0.21486427958333332</c:v>
                </c:pt>
                <c:pt idx="443">
                  <c:v>0.21458312500000001</c:v>
                </c:pt>
                <c:pt idx="444">
                  <c:v>0.21403341249999999</c:v>
                </c:pt>
                <c:pt idx="445">
                  <c:v>0.21333402083333333</c:v>
                </c:pt>
                <c:pt idx="446">
                  <c:v>0.21323012333333333</c:v>
                </c:pt>
                <c:pt idx="447">
                  <c:v>0.21309822500000006</c:v>
                </c:pt>
                <c:pt idx="448">
                  <c:v>0.21308915833333333</c:v>
                </c:pt>
                <c:pt idx="449">
                  <c:v>0.21305436250000007</c:v>
                </c:pt>
                <c:pt idx="450">
                  <c:v>0.21253523874999999</c:v>
                </c:pt>
                <c:pt idx="451">
                  <c:v>0.21216338333333337</c:v>
                </c:pt>
                <c:pt idx="452">
                  <c:v>0.21204670208333332</c:v>
                </c:pt>
                <c:pt idx="453">
                  <c:v>0.2119078708333334</c:v>
                </c:pt>
                <c:pt idx="454">
                  <c:v>0.21141550208333335</c:v>
                </c:pt>
                <c:pt idx="455">
                  <c:v>0.21063761249999999</c:v>
                </c:pt>
                <c:pt idx="456">
                  <c:v>0.21019213333333334</c:v>
                </c:pt>
                <c:pt idx="457">
                  <c:v>0.21005021333333332</c:v>
                </c:pt>
                <c:pt idx="458">
                  <c:v>0.20959628583333334</c:v>
                </c:pt>
                <c:pt idx="459">
                  <c:v>0.20957320416666661</c:v>
                </c:pt>
                <c:pt idx="460">
                  <c:v>0.20901744166666661</c:v>
                </c:pt>
                <c:pt idx="461">
                  <c:v>0.20894391666666665</c:v>
                </c:pt>
                <c:pt idx="462">
                  <c:v>0.20869439166666667</c:v>
                </c:pt>
                <c:pt idx="463">
                  <c:v>0.20807312083333332</c:v>
                </c:pt>
                <c:pt idx="464">
                  <c:v>0.20797675583333339</c:v>
                </c:pt>
                <c:pt idx="465">
                  <c:v>0.20764797083333331</c:v>
                </c:pt>
                <c:pt idx="466">
                  <c:v>0.20758565833333323</c:v>
                </c:pt>
                <c:pt idx="467">
                  <c:v>0.20664918749999997</c:v>
                </c:pt>
                <c:pt idx="468">
                  <c:v>0.2064541458333333</c:v>
                </c:pt>
                <c:pt idx="469">
                  <c:v>0.20563063750000007</c:v>
                </c:pt>
                <c:pt idx="470">
                  <c:v>0.20537115958333332</c:v>
                </c:pt>
                <c:pt idx="471">
                  <c:v>0.20448580166666661</c:v>
                </c:pt>
                <c:pt idx="472">
                  <c:v>0.20304322916666664</c:v>
                </c:pt>
                <c:pt idx="473">
                  <c:v>0.20233280416666666</c:v>
                </c:pt>
                <c:pt idx="474">
                  <c:v>0.20122610416666667</c:v>
                </c:pt>
                <c:pt idx="475">
                  <c:v>0.19970070833333331</c:v>
                </c:pt>
                <c:pt idx="476">
                  <c:v>0.19941693333333335</c:v>
                </c:pt>
                <c:pt idx="477">
                  <c:v>0.19931779583333331</c:v>
                </c:pt>
                <c:pt idx="478">
                  <c:v>0.19931660416666666</c:v>
                </c:pt>
                <c:pt idx="479">
                  <c:v>0.19905562916666666</c:v>
                </c:pt>
                <c:pt idx="480">
                  <c:v>0.19877767541666666</c:v>
                </c:pt>
                <c:pt idx="481">
                  <c:v>0.198256925</c:v>
                </c:pt>
                <c:pt idx="482">
                  <c:v>0.19824247583333335</c:v>
                </c:pt>
                <c:pt idx="483">
                  <c:v>0.19760504166666659</c:v>
                </c:pt>
                <c:pt idx="484">
                  <c:v>0.19697455416666665</c:v>
                </c:pt>
                <c:pt idx="485">
                  <c:v>0.19666657916666663</c:v>
                </c:pt>
                <c:pt idx="486">
                  <c:v>0.19532376250000005</c:v>
                </c:pt>
                <c:pt idx="487">
                  <c:v>0.19472565</c:v>
                </c:pt>
                <c:pt idx="488">
                  <c:v>0.19345401666666673</c:v>
                </c:pt>
                <c:pt idx="489">
                  <c:v>0.19322848333333334</c:v>
                </c:pt>
                <c:pt idx="490">
                  <c:v>0.1929534083333333</c:v>
                </c:pt>
                <c:pt idx="491">
                  <c:v>0.19255341666666667</c:v>
                </c:pt>
                <c:pt idx="492">
                  <c:v>0.19184621666666668</c:v>
                </c:pt>
                <c:pt idx="493">
                  <c:v>0.19180873416666666</c:v>
                </c:pt>
                <c:pt idx="494">
                  <c:v>0.19148563750000003</c:v>
                </c:pt>
                <c:pt idx="495">
                  <c:v>0.19116310416666663</c:v>
                </c:pt>
                <c:pt idx="496">
                  <c:v>0.19051934333333334</c:v>
                </c:pt>
                <c:pt idx="497">
                  <c:v>0.18899344583333333</c:v>
                </c:pt>
                <c:pt idx="498">
                  <c:v>0.18886717500000003</c:v>
                </c:pt>
                <c:pt idx="499">
                  <c:v>0.18861293833333337</c:v>
                </c:pt>
                <c:pt idx="500">
                  <c:v>0.18793399583333334</c:v>
                </c:pt>
                <c:pt idx="501">
                  <c:v>0.18591362208333329</c:v>
                </c:pt>
                <c:pt idx="502">
                  <c:v>0.18557796250000003</c:v>
                </c:pt>
                <c:pt idx="503">
                  <c:v>0.18553114083333333</c:v>
                </c:pt>
                <c:pt idx="504">
                  <c:v>0.18534845833333333</c:v>
                </c:pt>
                <c:pt idx="505">
                  <c:v>0.18527920416666668</c:v>
                </c:pt>
                <c:pt idx="506">
                  <c:v>0.18525343749999998</c:v>
                </c:pt>
                <c:pt idx="507">
                  <c:v>0.18515922916666669</c:v>
                </c:pt>
                <c:pt idx="508">
                  <c:v>0.18496597291666664</c:v>
                </c:pt>
                <c:pt idx="509">
                  <c:v>0.18493205583333336</c:v>
                </c:pt>
                <c:pt idx="510">
                  <c:v>0.18385950833333334</c:v>
                </c:pt>
                <c:pt idx="511">
                  <c:v>0.18290987083333332</c:v>
                </c:pt>
                <c:pt idx="512">
                  <c:v>0.18279007083333335</c:v>
                </c:pt>
                <c:pt idx="513">
                  <c:v>0.18271830166666661</c:v>
                </c:pt>
                <c:pt idx="514">
                  <c:v>0.18271624166666664</c:v>
                </c:pt>
                <c:pt idx="515">
                  <c:v>0.1825097</c:v>
                </c:pt>
                <c:pt idx="516">
                  <c:v>0.18249850624999997</c:v>
                </c:pt>
                <c:pt idx="517">
                  <c:v>0.18239928750000003</c:v>
                </c:pt>
                <c:pt idx="518">
                  <c:v>0.18171798750000001</c:v>
                </c:pt>
                <c:pt idx="519">
                  <c:v>0.18117339583333336</c:v>
                </c:pt>
                <c:pt idx="520">
                  <c:v>0.18102601666666673</c:v>
                </c:pt>
                <c:pt idx="521">
                  <c:v>0.18037682499999999</c:v>
                </c:pt>
                <c:pt idx="522">
                  <c:v>0.18030430416666665</c:v>
                </c:pt>
                <c:pt idx="523">
                  <c:v>0.1799241233333333</c:v>
                </c:pt>
                <c:pt idx="524">
                  <c:v>0.17943003333333332</c:v>
                </c:pt>
                <c:pt idx="525">
                  <c:v>0.17832122083333327</c:v>
                </c:pt>
                <c:pt idx="526">
                  <c:v>0.17821220416666669</c:v>
                </c:pt>
                <c:pt idx="527">
                  <c:v>0.17738323750000004</c:v>
                </c:pt>
                <c:pt idx="528">
                  <c:v>0.17733968749999998</c:v>
                </c:pt>
                <c:pt idx="529">
                  <c:v>0.17690007500000002</c:v>
                </c:pt>
                <c:pt idx="530">
                  <c:v>0.17654709583333331</c:v>
                </c:pt>
                <c:pt idx="531">
                  <c:v>0.1762062375</c:v>
                </c:pt>
                <c:pt idx="532">
                  <c:v>0.17574325416666667</c:v>
                </c:pt>
                <c:pt idx="533">
                  <c:v>0.17521957083333337</c:v>
                </c:pt>
                <c:pt idx="534">
                  <c:v>0.17452771249999999</c:v>
                </c:pt>
                <c:pt idx="535">
                  <c:v>0.17440305833333336</c:v>
                </c:pt>
                <c:pt idx="536">
                  <c:v>0.17427140416666664</c:v>
                </c:pt>
                <c:pt idx="537">
                  <c:v>0.17282077916666663</c:v>
                </c:pt>
                <c:pt idx="538">
                  <c:v>0.17247625833333335</c:v>
                </c:pt>
                <c:pt idx="539">
                  <c:v>0.17138858333333337</c:v>
                </c:pt>
                <c:pt idx="540">
                  <c:v>0.17138848125000003</c:v>
                </c:pt>
                <c:pt idx="541">
                  <c:v>0.17130274833333334</c:v>
                </c:pt>
                <c:pt idx="542">
                  <c:v>0.17047489583333333</c:v>
                </c:pt>
                <c:pt idx="543">
                  <c:v>0.17007232916666667</c:v>
                </c:pt>
                <c:pt idx="544">
                  <c:v>0.16972254541666665</c:v>
                </c:pt>
                <c:pt idx="545">
                  <c:v>0.16951859583333331</c:v>
                </c:pt>
                <c:pt idx="546">
                  <c:v>0.16878180083333336</c:v>
                </c:pt>
                <c:pt idx="547">
                  <c:v>0.16851446249999999</c:v>
                </c:pt>
                <c:pt idx="548">
                  <c:v>0.16832383083333335</c:v>
                </c:pt>
                <c:pt idx="549">
                  <c:v>0.16798282083333335</c:v>
                </c:pt>
                <c:pt idx="550">
                  <c:v>0.16750641250000001</c:v>
                </c:pt>
                <c:pt idx="551">
                  <c:v>0.16736199166666665</c:v>
                </c:pt>
                <c:pt idx="552">
                  <c:v>0.16695388750000004</c:v>
                </c:pt>
                <c:pt idx="553">
                  <c:v>0.16692672083333338</c:v>
                </c:pt>
                <c:pt idx="554">
                  <c:v>0.16667641249999998</c:v>
                </c:pt>
                <c:pt idx="555">
                  <c:v>0.16568664583333331</c:v>
                </c:pt>
                <c:pt idx="556">
                  <c:v>0.16530248333333333</c:v>
                </c:pt>
                <c:pt idx="557">
                  <c:v>0.16494448333333331</c:v>
                </c:pt>
                <c:pt idx="558">
                  <c:v>0.16467303749999998</c:v>
                </c:pt>
                <c:pt idx="559">
                  <c:v>0.16444842499999998</c:v>
                </c:pt>
                <c:pt idx="560">
                  <c:v>0.16431713333333334</c:v>
                </c:pt>
                <c:pt idx="561">
                  <c:v>0.16421556666666662</c:v>
                </c:pt>
                <c:pt idx="562">
                  <c:v>0.16318841041666668</c:v>
                </c:pt>
                <c:pt idx="563">
                  <c:v>0.16298217916666671</c:v>
                </c:pt>
                <c:pt idx="564">
                  <c:v>0.16209697916666668</c:v>
                </c:pt>
                <c:pt idx="565">
                  <c:v>0.16181107666666666</c:v>
                </c:pt>
                <c:pt idx="566">
                  <c:v>0.16179072916666662</c:v>
                </c:pt>
                <c:pt idx="567">
                  <c:v>0.16164902500000003</c:v>
                </c:pt>
                <c:pt idx="568">
                  <c:v>0.1613415</c:v>
                </c:pt>
                <c:pt idx="569">
                  <c:v>0.16100759583333335</c:v>
                </c:pt>
                <c:pt idx="570">
                  <c:v>0.16090295166666665</c:v>
                </c:pt>
                <c:pt idx="571">
                  <c:v>0.16081783333333335</c:v>
                </c:pt>
                <c:pt idx="572">
                  <c:v>0.15983484166666667</c:v>
                </c:pt>
                <c:pt idx="573">
                  <c:v>0.15980720416666669</c:v>
                </c:pt>
                <c:pt idx="574">
                  <c:v>0.15940656458333333</c:v>
                </c:pt>
                <c:pt idx="575">
                  <c:v>0.15902245416666663</c:v>
                </c:pt>
                <c:pt idx="576">
                  <c:v>0.15834100416666666</c:v>
                </c:pt>
                <c:pt idx="577">
                  <c:v>0.15784826249999998</c:v>
                </c:pt>
                <c:pt idx="578">
                  <c:v>0.1577433375</c:v>
                </c:pt>
                <c:pt idx="579">
                  <c:v>0.15761446374999999</c:v>
                </c:pt>
                <c:pt idx="580">
                  <c:v>0.15710517916666664</c:v>
                </c:pt>
                <c:pt idx="581">
                  <c:v>0.15666730833333334</c:v>
                </c:pt>
                <c:pt idx="582">
                  <c:v>0.15644551666666665</c:v>
                </c:pt>
                <c:pt idx="583">
                  <c:v>0.15507243750000002</c:v>
                </c:pt>
                <c:pt idx="584">
                  <c:v>0.15503350625000001</c:v>
                </c:pt>
                <c:pt idx="585">
                  <c:v>0.15473846666666669</c:v>
                </c:pt>
                <c:pt idx="586">
                  <c:v>0.1547192375</c:v>
                </c:pt>
                <c:pt idx="587">
                  <c:v>0.15452422500000004</c:v>
                </c:pt>
                <c:pt idx="588">
                  <c:v>0.15436270833333335</c:v>
                </c:pt>
                <c:pt idx="589">
                  <c:v>0.15383134000000001</c:v>
                </c:pt>
                <c:pt idx="590">
                  <c:v>0.15371540833333336</c:v>
                </c:pt>
                <c:pt idx="591">
                  <c:v>0.15337209583333331</c:v>
                </c:pt>
                <c:pt idx="592">
                  <c:v>0.15336667083333339</c:v>
                </c:pt>
                <c:pt idx="593">
                  <c:v>0.15308551666666667</c:v>
                </c:pt>
                <c:pt idx="594">
                  <c:v>0.1530791041666667</c:v>
                </c:pt>
                <c:pt idx="595">
                  <c:v>0.15294935416666663</c:v>
                </c:pt>
                <c:pt idx="596">
                  <c:v>0.15291958333333333</c:v>
                </c:pt>
                <c:pt idx="597">
                  <c:v>0.15263859583333336</c:v>
                </c:pt>
                <c:pt idx="598">
                  <c:v>0.1514272833333333</c:v>
                </c:pt>
                <c:pt idx="599">
                  <c:v>0.15132526666666665</c:v>
                </c:pt>
                <c:pt idx="600">
                  <c:v>0.15100585958333332</c:v>
                </c:pt>
                <c:pt idx="601">
                  <c:v>0.15087305625</c:v>
                </c:pt>
                <c:pt idx="602">
                  <c:v>0.14951938749999996</c:v>
                </c:pt>
                <c:pt idx="603">
                  <c:v>0.14878702499999999</c:v>
                </c:pt>
                <c:pt idx="604">
                  <c:v>0.14858099583333331</c:v>
                </c:pt>
                <c:pt idx="605">
                  <c:v>0.14820984166666668</c:v>
                </c:pt>
                <c:pt idx="606">
                  <c:v>0.14726774583333335</c:v>
                </c:pt>
                <c:pt idx="607">
                  <c:v>0.14724693833333333</c:v>
                </c:pt>
                <c:pt idx="608">
                  <c:v>0.14695042916666665</c:v>
                </c:pt>
                <c:pt idx="609">
                  <c:v>0.14674184166666668</c:v>
                </c:pt>
                <c:pt idx="610">
                  <c:v>0.14609894999999998</c:v>
                </c:pt>
                <c:pt idx="611">
                  <c:v>0.14567164583333334</c:v>
                </c:pt>
                <c:pt idx="612">
                  <c:v>0.14545367083333335</c:v>
                </c:pt>
                <c:pt idx="613">
                  <c:v>0.1446511770833333</c:v>
                </c:pt>
                <c:pt idx="614">
                  <c:v>0.14431735916666666</c:v>
                </c:pt>
                <c:pt idx="615">
                  <c:v>0.14425459166666668</c:v>
                </c:pt>
                <c:pt idx="616">
                  <c:v>0.14402558749999997</c:v>
                </c:pt>
                <c:pt idx="617">
                  <c:v>0.14400905208333334</c:v>
                </c:pt>
                <c:pt idx="618">
                  <c:v>0.14398050416666666</c:v>
                </c:pt>
                <c:pt idx="619">
                  <c:v>0.14363384999999998</c:v>
                </c:pt>
                <c:pt idx="620">
                  <c:v>0.14321204999999998</c:v>
                </c:pt>
                <c:pt idx="621">
                  <c:v>0.14317759999999999</c:v>
                </c:pt>
                <c:pt idx="622">
                  <c:v>0.14313300833333334</c:v>
                </c:pt>
                <c:pt idx="623">
                  <c:v>0.14308697499999998</c:v>
                </c:pt>
                <c:pt idx="624">
                  <c:v>0.14227146250000003</c:v>
                </c:pt>
                <c:pt idx="625">
                  <c:v>0.14216562916666661</c:v>
                </c:pt>
                <c:pt idx="626">
                  <c:v>0.14213915833333335</c:v>
                </c:pt>
                <c:pt idx="627">
                  <c:v>0.14205256375000003</c:v>
                </c:pt>
                <c:pt idx="628">
                  <c:v>0.14163020416666666</c:v>
                </c:pt>
                <c:pt idx="629">
                  <c:v>0.14148967458333336</c:v>
                </c:pt>
                <c:pt idx="630">
                  <c:v>0.14138530541666669</c:v>
                </c:pt>
                <c:pt idx="631">
                  <c:v>0.14041812083333333</c:v>
                </c:pt>
                <c:pt idx="632">
                  <c:v>0.14037820124999997</c:v>
                </c:pt>
                <c:pt idx="633">
                  <c:v>0.13997084583333336</c:v>
                </c:pt>
                <c:pt idx="634">
                  <c:v>0.13992238499999995</c:v>
                </c:pt>
                <c:pt idx="635">
                  <c:v>0.13974527416666668</c:v>
                </c:pt>
                <c:pt idx="636">
                  <c:v>0.13927692500000002</c:v>
                </c:pt>
                <c:pt idx="637">
                  <c:v>0.13886916333333335</c:v>
                </c:pt>
                <c:pt idx="638">
                  <c:v>0.13872888875000003</c:v>
                </c:pt>
                <c:pt idx="639">
                  <c:v>0.13853891708333332</c:v>
                </c:pt>
                <c:pt idx="640">
                  <c:v>0.13849220666666667</c:v>
                </c:pt>
                <c:pt idx="641">
                  <c:v>0.13845518333333331</c:v>
                </c:pt>
                <c:pt idx="642">
                  <c:v>0.13791516166666667</c:v>
                </c:pt>
                <c:pt idx="643">
                  <c:v>0.13787066666666667</c:v>
                </c:pt>
                <c:pt idx="644">
                  <c:v>0.13760878333333332</c:v>
                </c:pt>
                <c:pt idx="645">
                  <c:v>0.13757956249999997</c:v>
                </c:pt>
                <c:pt idx="646">
                  <c:v>0.13684017083333333</c:v>
                </c:pt>
                <c:pt idx="647">
                  <c:v>0.13653482083333335</c:v>
                </c:pt>
                <c:pt idx="648">
                  <c:v>0.13631761416666668</c:v>
                </c:pt>
                <c:pt idx="649">
                  <c:v>0.13619460833333333</c:v>
                </c:pt>
                <c:pt idx="650">
                  <c:v>0.13576719583333333</c:v>
                </c:pt>
                <c:pt idx="651">
                  <c:v>0.13528628333333331</c:v>
                </c:pt>
                <c:pt idx="652">
                  <c:v>0.13528041333333335</c:v>
                </c:pt>
                <c:pt idx="653">
                  <c:v>0.13462533749999997</c:v>
                </c:pt>
                <c:pt idx="654">
                  <c:v>0.13411110125</c:v>
                </c:pt>
                <c:pt idx="655">
                  <c:v>0.13368403958333333</c:v>
                </c:pt>
                <c:pt idx="656">
                  <c:v>0.13320001666666664</c:v>
                </c:pt>
                <c:pt idx="657">
                  <c:v>0.13314550000000006</c:v>
                </c:pt>
                <c:pt idx="658">
                  <c:v>0.13300951250000001</c:v>
                </c:pt>
                <c:pt idx="659">
                  <c:v>0.13270903333333334</c:v>
                </c:pt>
                <c:pt idx="660">
                  <c:v>0.13190097916666668</c:v>
                </c:pt>
                <c:pt idx="661">
                  <c:v>0.13120347083333336</c:v>
                </c:pt>
                <c:pt idx="662">
                  <c:v>0.13082864999999999</c:v>
                </c:pt>
                <c:pt idx="663">
                  <c:v>0.13079760416666666</c:v>
                </c:pt>
                <c:pt idx="664">
                  <c:v>0.13070805000000005</c:v>
                </c:pt>
                <c:pt idx="665">
                  <c:v>0.13056915833333332</c:v>
                </c:pt>
                <c:pt idx="666">
                  <c:v>0.13055798333333332</c:v>
                </c:pt>
                <c:pt idx="667">
                  <c:v>0.13019296250000004</c:v>
                </c:pt>
                <c:pt idx="668">
                  <c:v>0.12978887083333332</c:v>
                </c:pt>
                <c:pt idx="669">
                  <c:v>0.12951444625000003</c:v>
                </c:pt>
                <c:pt idx="670">
                  <c:v>0.12945599166666669</c:v>
                </c:pt>
                <c:pt idx="671">
                  <c:v>0.12944125416666663</c:v>
                </c:pt>
                <c:pt idx="672">
                  <c:v>0.12930525875000001</c:v>
                </c:pt>
                <c:pt idx="673">
                  <c:v>0.1292164891666667</c:v>
                </c:pt>
                <c:pt idx="674">
                  <c:v>0.12909484791666667</c:v>
                </c:pt>
                <c:pt idx="675">
                  <c:v>0.12877876624999998</c:v>
                </c:pt>
                <c:pt idx="676">
                  <c:v>0.12855044083333336</c:v>
                </c:pt>
                <c:pt idx="677">
                  <c:v>0.12819846958333336</c:v>
                </c:pt>
                <c:pt idx="678">
                  <c:v>0.12791809125</c:v>
                </c:pt>
                <c:pt idx="679">
                  <c:v>0.12790054958333333</c:v>
                </c:pt>
                <c:pt idx="680">
                  <c:v>0.12771453500000002</c:v>
                </c:pt>
                <c:pt idx="681">
                  <c:v>0.12752991750000001</c:v>
                </c:pt>
                <c:pt idx="682">
                  <c:v>0.12704990291666668</c:v>
                </c:pt>
                <c:pt idx="683">
                  <c:v>0.12699054583333333</c:v>
                </c:pt>
                <c:pt idx="684">
                  <c:v>0.12698514458333332</c:v>
                </c:pt>
                <c:pt idx="685">
                  <c:v>0.12689950833333333</c:v>
                </c:pt>
                <c:pt idx="686">
                  <c:v>0.12561060833333335</c:v>
                </c:pt>
                <c:pt idx="687">
                  <c:v>0.12556322291666666</c:v>
                </c:pt>
                <c:pt idx="688">
                  <c:v>0.12548098833333335</c:v>
                </c:pt>
                <c:pt idx="689">
                  <c:v>0.12537032583333335</c:v>
                </c:pt>
                <c:pt idx="690">
                  <c:v>0.12486458208333334</c:v>
                </c:pt>
                <c:pt idx="691">
                  <c:v>0.12477903166666669</c:v>
                </c:pt>
                <c:pt idx="692">
                  <c:v>0.12473441999999997</c:v>
                </c:pt>
                <c:pt idx="693">
                  <c:v>0.12462771166666665</c:v>
                </c:pt>
                <c:pt idx="694">
                  <c:v>0.12399810666666666</c:v>
                </c:pt>
                <c:pt idx="695">
                  <c:v>0.1233345875</c:v>
                </c:pt>
                <c:pt idx="696">
                  <c:v>0.12309920583333334</c:v>
                </c:pt>
                <c:pt idx="697">
                  <c:v>0.1230801420833333</c:v>
                </c:pt>
                <c:pt idx="698">
                  <c:v>0.1228618375</c:v>
                </c:pt>
                <c:pt idx="699">
                  <c:v>0.12150696416666666</c:v>
                </c:pt>
                <c:pt idx="700">
                  <c:v>0.12140242666666667</c:v>
                </c:pt>
                <c:pt idx="701">
                  <c:v>0.12136851458333332</c:v>
                </c:pt>
                <c:pt idx="702">
                  <c:v>0.12129803833333334</c:v>
                </c:pt>
                <c:pt idx="703">
                  <c:v>0.12127418749999998</c:v>
                </c:pt>
                <c:pt idx="704">
                  <c:v>0.12125913125</c:v>
                </c:pt>
                <c:pt idx="705">
                  <c:v>0.12116555791666668</c:v>
                </c:pt>
                <c:pt idx="706">
                  <c:v>0.12067029166666665</c:v>
                </c:pt>
                <c:pt idx="707">
                  <c:v>0.12064123916666668</c:v>
                </c:pt>
                <c:pt idx="708">
                  <c:v>0.12046768333333331</c:v>
                </c:pt>
                <c:pt idx="709">
                  <c:v>0.12035275375</c:v>
                </c:pt>
                <c:pt idx="710">
                  <c:v>0.12029613875</c:v>
                </c:pt>
                <c:pt idx="711">
                  <c:v>0.12003222916666666</c:v>
                </c:pt>
                <c:pt idx="712">
                  <c:v>0.11990619583333334</c:v>
                </c:pt>
                <c:pt idx="713">
                  <c:v>0.11960365458333334</c:v>
                </c:pt>
                <c:pt idx="714">
                  <c:v>0.11911081541666667</c:v>
                </c:pt>
                <c:pt idx="715">
                  <c:v>0.11824219833333333</c:v>
                </c:pt>
                <c:pt idx="716">
                  <c:v>0.11813048583333331</c:v>
                </c:pt>
                <c:pt idx="717">
                  <c:v>0.11808173291666668</c:v>
                </c:pt>
                <c:pt idx="718">
                  <c:v>0.11789626458333334</c:v>
                </c:pt>
                <c:pt idx="719">
                  <c:v>0.11785814999999999</c:v>
                </c:pt>
                <c:pt idx="720">
                  <c:v>0.11784266749999998</c:v>
                </c:pt>
                <c:pt idx="721">
                  <c:v>0.11770733458333338</c:v>
                </c:pt>
                <c:pt idx="722">
                  <c:v>0.11743505249999998</c:v>
                </c:pt>
                <c:pt idx="723">
                  <c:v>0.11739094374999998</c:v>
                </c:pt>
                <c:pt idx="724">
                  <c:v>0.11727896916666668</c:v>
                </c:pt>
                <c:pt idx="725">
                  <c:v>0.11719979041666666</c:v>
                </c:pt>
                <c:pt idx="726">
                  <c:v>0.11715795000000001</c:v>
                </c:pt>
                <c:pt idx="727">
                  <c:v>0.11700227208333332</c:v>
                </c:pt>
                <c:pt idx="728">
                  <c:v>0.11669256666666668</c:v>
                </c:pt>
                <c:pt idx="729">
                  <c:v>0.11585441125</c:v>
                </c:pt>
                <c:pt idx="730">
                  <c:v>0.11568221458333335</c:v>
                </c:pt>
                <c:pt idx="731">
                  <c:v>0.11548142583333337</c:v>
                </c:pt>
                <c:pt idx="732">
                  <c:v>0.11538675416666666</c:v>
                </c:pt>
                <c:pt idx="733">
                  <c:v>0.11526097833333332</c:v>
                </c:pt>
                <c:pt idx="734">
                  <c:v>0.11522611208333332</c:v>
                </c:pt>
                <c:pt idx="735">
                  <c:v>0.11453518958333332</c:v>
                </c:pt>
                <c:pt idx="736">
                  <c:v>0.11406799708333336</c:v>
                </c:pt>
                <c:pt idx="737">
                  <c:v>0.11378879916666668</c:v>
                </c:pt>
                <c:pt idx="738">
                  <c:v>0.11374290875</c:v>
                </c:pt>
                <c:pt idx="739">
                  <c:v>0.11372388333333333</c:v>
                </c:pt>
                <c:pt idx="740">
                  <c:v>0.11339200708333332</c:v>
                </c:pt>
                <c:pt idx="741">
                  <c:v>0.11327654625</c:v>
                </c:pt>
                <c:pt idx="742">
                  <c:v>0.11310956999999998</c:v>
                </c:pt>
                <c:pt idx="743">
                  <c:v>0.11280136666666667</c:v>
                </c:pt>
                <c:pt idx="744">
                  <c:v>0.11272766749999998</c:v>
                </c:pt>
                <c:pt idx="745">
                  <c:v>0.11256023250000001</c:v>
                </c:pt>
                <c:pt idx="746">
                  <c:v>0.1116150295833333</c:v>
                </c:pt>
                <c:pt idx="747">
                  <c:v>0.11161135416666663</c:v>
                </c:pt>
                <c:pt idx="748">
                  <c:v>0.11127449583333332</c:v>
                </c:pt>
                <c:pt idx="749">
                  <c:v>0.11093017291666667</c:v>
                </c:pt>
                <c:pt idx="750">
                  <c:v>0.11089989791666664</c:v>
                </c:pt>
                <c:pt idx="751">
                  <c:v>0.11087822083333333</c:v>
                </c:pt>
                <c:pt idx="752">
                  <c:v>0.11081292249999998</c:v>
                </c:pt>
                <c:pt idx="753">
                  <c:v>0.11010581416666669</c:v>
                </c:pt>
                <c:pt idx="754">
                  <c:v>0.10997786416666668</c:v>
                </c:pt>
                <c:pt idx="755">
                  <c:v>0.10996689333333333</c:v>
                </c:pt>
                <c:pt idx="756">
                  <c:v>0.10986323625</c:v>
                </c:pt>
                <c:pt idx="757">
                  <c:v>0.10969612708333333</c:v>
                </c:pt>
                <c:pt idx="758">
                  <c:v>0.10932429875000003</c:v>
                </c:pt>
                <c:pt idx="759">
                  <c:v>0.10925030749999999</c:v>
                </c:pt>
                <c:pt idx="760">
                  <c:v>0.10881448208333333</c:v>
                </c:pt>
                <c:pt idx="761">
                  <c:v>0.10877215291666666</c:v>
                </c:pt>
                <c:pt idx="762">
                  <c:v>0.10827826624999998</c:v>
                </c:pt>
                <c:pt idx="763">
                  <c:v>0.10826620666666666</c:v>
                </c:pt>
                <c:pt idx="764">
                  <c:v>0.10825930041666666</c:v>
                </c:pt>
                <c:pt idx="765">
                  <c:v>0.10824528166666665</c:v>
                </c:pt>
                <c:pt idx="766">
                  <c:v>0.10791131458333335</c:v>
                </c:pt>
                <c:pt idx="767">
                  <c:v>0.10766295249999996</c:v>
                </c:pt>
                <c:pt idx="768">
                  <c:v>0.10748045125000001</c:v>
                </c:pt>
                <c:pt idx="769">
                  <c:v>0.10744294416666668</c:v>
                </c:pt>
                <c:pt idx="770">
                  <c:v>0.10726962208333331</c:v>
                </c:pt>
                <c:pt idx="771">
                  <c:v>0.10709695625</c:v>
                </c:pt>
                <c:pt idx="772">
                  <c:v>0.10702679416666668</c:v>
                </c:pt>
                <c:pt idx="773">
                  <c:v>0.10697482625</c:v>
                </c:pt>
                <c:pt idx="774">
                  <c:v>0.10661069249999999</c:v>
                </c:pt>
                <c:pt idx="775">
                  <c:v>0.10659334125000001</c:v>
                </c:pt>
                <c:pt idx="776">
                  <c:v>0.10640104291666669</c:v>
                </c:pt>
                <c:pt idx="777">
                  <c:v>0.10638562708333332</c:v>
                </c:pt>
                <c:pt idx="778">
                  <c:v>0.10634543083333332</c:v>
                </c:pt>
                <c:pt idx="779">
                  <c:v>0.10621286333333335</c:v>
                </c:pt>
                <c:pt idx="780">
                  <c:v>0.10596462083333331</c:v>
                </c:pt>
                <c:pt idx="781">
                  <c:v>0.10588449</c:v>
                </c:pt>
                <c:pt idx="782">
                  <c:v>0.10575331708333335</c:v>
                </c:pt>
                <c:pt idx="783">
                  <c:v>0.10555624958333332</c:v>
                </c:pt>
                <c:pt idx="784">
                  <c:v>0.10537412958333332</c:v>
                </c:pt>
                <c:pt idx="785">
                  <c:v>0.10494731166666667</c:v>
                </c:pt>
                <c:pt idx="786">
                  <c:v>0.10494613666666668</c:v>
                </c:pt>
                <c:pt idx="787">
                  <c:v>0.10468785500000001</c:v>
                </c:pt>
                <c:pt idx="788">
                  <c:v>0.10412703249999998</c:v>
                </c:pt>
                <c:pt idx="789">
                  <c:v>0.10357595083333332</c:v>
                </c:pt>
                <c:pt idx="790">
                  <c:v>0.10349180375</c:v>
                </c:pt>
                <c:pt idx="791">
                  <c:v>0.10314265083333331</c:v>
                </c:pt>
                <c:pt idx="792">
                  <c:v>0.10290873333333338</c:v>
                </c:pt>
                <c:pt idx="793">
                  <c:v>0.10261103999999997</c:v>
                </c:pt>
                <c:pt idx="794">
                  <c:v>0.10243065499999994</c:v>
                </c:pt>
                <c:pt idx="795">
                  <c:v>0.10233559666666668</c:v>
                </c:pt>
                <c:pt idx="796">
                  <c:v>0.10157132666666664</c:v>
                </c:pt>
                <c:pt idx="797">
                  <c:v>0.10148040999999998</c:v>
                </c:pt>
                <c:pt idx="798">
                  <c:v>0.10136484791666667</c:v>
                </c:pt>
                <c:pt idx="799">
                  <c:v>0.10126068374999998</c:v>
                </c:pt>
                <c:pt idx="800">
                  <c:v>0.10103301708333333</c:v>
                </c:pt>
                <c:pt idx="801">
                  <c:v>0.10097498208333333</c:v>
                </c:pt>
                <c:pt idx="802">
                  <c:v>0.10082541</c:v>
                </c:pt>
                <c:pt idx="803">
                  <c:v>0.10035979125000001</c:v>
                </c:pt>
                <c:pt idx="804">
                  <c:v>0.10021889708333337</c:v>
                </c:pt>
                <c:pt idx="805">
                  <c:v>9.9820718749999995E-2</c:v>
                </c:pt>
                <c:pt idx="806">
                  <c:v>9.9739487500000001E-2</c:v>
                </c:pt>
                <c:pt idx="807">
                  <c:v>9.9604634583333337E-2</c:v>
                </c:pt>
                <c:pt idx="808">
                  <c:v>9.9259731666666684E-2</c:v>
                </c:pt>
                <c:pt idx="809">
                  <c:v>9.9163052500000001E-2</c:v>
                </c:pt>
                <c:pt idx="810">
                  <c:v>9.9137981250000007E-2</c:v>
                </c:pt>
                <c:pt idx="811">
                  <c:v>9.9076852083333333E-2</c:v>
                </c:pt>
                <c:pt idx="812">
                  <c:v>9.8958036666666652E-2</c:v>
                </c:pt>
                <c:pt idx="813">
                  <c:v>9.8580711666666668E-2</c:v>
                </c:pt>
                <c:pt idx="814">
                  <c:v>9.8503385833333332E-2</c:v>
                </c:pt>
                <c:pt idx="815">
                  <c:v>9.840196166666669E-2</c:v>
                </c:pt>
                <c:pt idx="816">
                  <c:v>9.8389255833333314E-2</c:v>
                </c:pt>
                <c:pt idx="817">
                  <c:v>9.8097662500000002E-2</c:v>
                </c:pt>
                <c:pt idx="818">
                  <c:v>9.799667166666666E-2</c:v>
                </c:pt>
                <c:pt idx="819">
                  <c:v>9.7913432500000008E-2</c:v>
                </c:pt>
                <c:pt idx="820">
                  <c:v>9.7704372500000011E-2</c:v>
                </c:pt>
                <c:pt idx="821">
                  <c:v>9.766105583333333E-2</c:v>
                </c:pt>
                <c:pt idx="822">
                  <c:v>9.7481205000000015E-2</c:v>
                </c:pt>
                <c:pt idx="823">
                  <c:v>9.7329700833333366E-2</c:v>
                </c:pt>
                <c:pt idx="824">
                  <c:v>9.6841184583333351E-2</c:v>
                </c:pt>
                <c:pt idx="825">
                  <c:v>9.6778484999999984E-2</c:v>
                </c:pt>
                <c:pt idx="826">
                  <c:v>9.6690612083333308E-2</c:v>
                </c:pt>
                <c:pt idx="827">
                  <c:v>9.6631641666666657E-2</c:v>
                </c:pt>
                <c:pt idx="828">
                  <c:v>9.6590856666666669E-2</c:v>
                </c:pt>
                <c:pt idx="829">
                  <c:v>9.6481549166666666E-2</c:v>
                </c:pt>
                <c:pt idx="830">
                  <c:v>9.5499297500000038E-2</c:v>
                </c:pt>
                <c:pt idx="831">
                  <c:v>9.5438513750000009E-2</c:v>
                </c:pt>
                <c:pt idx="832">
                  <c:v>9.5404596249999987E-2</c:v>
                </c:pt>
                <c:pt idx="833">
                  <c:v>9.509117333333332E-2</c:v>
                </c:pt>
                <c:pt idx="834">
                  <c:v>9.5065872499999995E-2</c:v>
                </c:pt>
                <c:pt idx="835">
                  <c:v>9.5063420833333356E-2</c:v>
                </c:pt>
                <c:pt idx="836">
                  <c:v>9.4922149999999997E-2</c:v>
                </c:pt>
                <c:pt idx="837">
                  <c:v>9.4851778333333345E-2</c:v>
                </c:pt>
                <c:pt idx="838">
                  <c:v>9.4742864583333322E-2</c:v>
                </c:pt>
                <c:pt idx="839">
                  <c:v>9.4604184166666647E-2</c:v>
                </c:pt>
                <c:pt idx="840">
                  <c:v>9.4229986666666668E-2</c:v>
                </c:pt>
                <c:pt idx="841">
                  <c:v>9.4197324166666693E-2</c:v>
                </c:pt>
                <c:pt idx="842">
                  <c:v>9.4076280416666658E-2</c:v>
                </c:pt>
                <c:pt idx="843">
                  <c:v>9.3643826250000006E-2</c:v>
                </c:pt>
                <c:pt idx="844">
                  <c:v>9.3607945416666657E-2</c:v>
                </c:pt>
                <c:pt idx="845">
                  <c:v>9.3305625416666663E-2</c:v>
                </c:pt>
                <c:pt idx="846">
                  <c:v>9.3295359166666689E-2</c:v>
                </c:pt>
                <c:pt idx="847">
                  <c:v>9.3083869166666666E-2</c:v>
                </c:pt>
                <c:pt idx="848">
                  <c:v>9.2754048333333339E-2</c:v>
                </c:pt>
                <c:pt idx="849">
                  <c:v>9.2686565833333345E-2</c:v>
                </c:pt>
                <c:pt idx="850">
                  <c:v>9.2325114583333312E-2</c:v>
                </c:pt>
                <c:pt idx="851">
                  <c:v>9.2265409166666687E-2</c:v>
                </c:pt>
                <c:pt idx="852">
                  <c:v>9.2070207083333341E-2</c:v>
                </c:pt>
                <c:pt idx="853">
                  <c:v>9.1759693333333336E-2</c:v>
                </c:pt>
                <c:pt idx="854">
                  <c:v>9.1744678749999989E-2</c:v>
                </c:pt>
                <c:pt idx="855">
                  <c:v>9.1630488750000003E-2</c:v>
                </c:pt>
                <c:pt idx="856">
                  <c:v>9.1570665416666655E-2</c:v>
                </c:pt>
                <c:pt idx="857">
                  <c:v>9.1315644583333341E-2</c:v>
                </c:pt>
                <c:pt idx="858">
                  <c:v>9.1280712499999986E-2</c:v>
                </c:pt>
                <c:pt idx="859">
                  <c:v>9.095460666666666E-2</c:v>
                </c:pt>
                <c:pt idx="860">
                  <c:v>9.0771918333333326E-2</c:v>
                </c:pt>
                <c:pt idx="861">
                  <c:v>9.0690610416666664E-2</c:v>
                </c:pt>
                <c:pt idx="862">
                  <c:v>9.0633554166666686E-2</c:v>
                </c:pt>
                <c:pt idx="863">
                  <c:v>9.0339240416666675E-2</c:v>
                </c:pt>
                <c:pt idx="864">
                  <c:v>9.0228649166666675E-2</c:v>
                </c:pt>
                <c:pt idx="865">
                  <c:v>9.0071582083333324E-2</c:v>
                </c:pt>
                <c:pt idx="866">
                  <c:v>8.9232800000000015E-2</c:v>
                </c:pt>
                <c:pt idx="867">
                  <c:v>8.9097525833333316E-2</c:v>
                </c:pt>
                <c:pt idx="868">
                  <c:v>8.9079157916666665E-2</c:v>
                </c:pt>
                <c:pt idx="869">
                  <c:v>8.9014007916666651E-2</c:v>
                </c:pt>
                <c:pt idx="870">
                  <c:v>8.8704510833333319E-2</c:v>
                </c:pt>
                <c:pt idx="871">
                  <c:v>8.8495044166666662E-2</c:v>
                </c:pt>
                <c:pt idx="872">
                  <c:v>8.8494716249999994E-2</c:v>
                </c:pt>
                <c:pt idx="873">
                  <c:v>8.833244916666666E-2</c:v>
                </c:pt>
                <c:pt idx="874">
                  <c:v>8.8318718750000011E-2</c:v>
                </c:pt>
                <c:pt idx="875">
                  <c:v>8.8237771249999999E-2</c:v>
                </c:pt>
                <c:pt idx="876">
                  <c:v>8.8233811250000002E-2</c:v>
                </c:pt>
                <c:pt idx="877">
                  <c:v>8.8052977083333331E-2</c:v>
                </c:pt>
                <c:pt idx="878">
                  <c:v>8.7820543750000021E-2</c:v>
                </c:pt>
                <c:pt idx="879">
                  <c:v>8.7644942500000003E-2</c:v>
                </c:pt>
                <c:pt idx="880">
                  <c:v>8.6794307916666688E-2</c:v>
                </c:pt>
                <c:pt idx="881">
                  <c:v>8.6600717499999993E-2</c:v>
                </c:pt>
                <c:pt idx="882">
                  <c:v>8.6100968333333347E-2</c:v>
                </c:pt>
                <c:pt idx="883">
                  <c:v>8.6061009583333334E-2</c:v>
                </c:pt>
                <c:pt idx="884">
                  <c:v>8.6022097083333346E-2</c:v>
                </c:pt>
                <c:pt idx="885">
                  <c:v>8.586386125000002E-2</c:v>
                </c:pt>
                <c:pt idx="886">
                  <c:v>8.5541110833333336E-2</c:v>
                </c:pt>
                <c:pt idx="887">
                  <c:v>8.5155629583333337E-2</c:v>
                </c:pt>
                <c:pt idx="888">
                  <c:v>8.5126075833333356E-2</c:v>
                </c:pt>
                <c:pt idx="889">
                  <c:v>8.5027022083333334E-2</c:v>
                </c:pt>
                <c:pt idx="890">
                  <c:v>8.5023608333333334E-2</c:v>
                </c:pt>
                <c:pt idx="891">
                  <c:v>8.5012546666666675E-2</c:v>
                </c:pt>
                <c:pt idx="892">
                  <c:v>8.395643208333331E-2</c:v>
                </c:pt>
                <c:pt idx="893">
                  <c:v>8.3954896250000022E-2</c:v>
                </c:pt>
                <c:pt idx="894">
                  <c:v>8.3912829999999994E-2</c:v>
                </c:pt>
                <c:pt idx="895">
                  <c:v>8.3754900833333354E-2</c:v>
                </c:pt>
                <c:pt idx="896">
                  <c:v>8.3687267916666655E-2</c:v>
                </c:pt>
                <c:pt idx="897">
                  <c:v>8.3596944999999992E-2</c:v>
                </c:pt>
                <c:pt idx="898">
                  <c:v>8.3490747500000004E-2</c:v>
                </c:pt>
                <c:pt idx="899">
                  <c:v>8.3421435000000002E-2</c:v>
                </c:pt>
                <c:pt idx="900">
                  <c:v>8.3188920833333332E-2</c:v>
                </c:pt>
                <c:pt idx="901">
                  <c:v>8.2771269999999994E-2</c:v>
                </c:pt>
                <c:pt idx="902">
                  <c:v>8.2371439166666685E-2</c:v>
                </c:pt>
                <c:pt idx="903">
                  <c:v>8.2093289999999999E-2</c:v>
                </c:pt>
                <c:pt idx="904">
                  <c:v>8.2025670416666668E-2</c:v>
                </c:pt>
                <c:pt idx="905">
                  <c:v>8.1661747499999993E-2</c:v>
                </c:pt>
                <c:pt idx="906">
                  <c:v>8.1594992916666678E-2</c:v>
                </c:pt>
                <c:pt idx="907">
                  <c:v>8.1553445833333349E-2</c:v>
                </c:pt>
                <c:pt idx="908">
                  <c:v>8.1248832916666666E-2</c:v>
                </c:pt>
                <c:pt idx="909">
                  <c:v>8.1185995833333344E-2</c:v>
                </c:pt>
                <c:pt idx="910">
                  <c:v>8.1117233750000003E-2</c:v>
                </c:pt>
                <c:pt idx="911">
                  <c:v>8.1097219583333324E-2</c:v>
                </c:pt>
                <c:pt idx="912">
                  <c:v>8.1050392499999999E-2</c:v>
                </c:pt>
                <c:pt idx="913">
                  <c:v>8.0816365416666675E-2</c:v>
                </c:pt>
                <c:pt idx="914">
                  <c:v>8.0629407499999986E-2</c:v>
                </c:pt>
                <c:pt idx="915">
                  <c:v>8.0537656250000006E-2</c:v>
                </c:pt>
                <c:pt idx="916">
                  <c:v>8.0466603333333317E-2</c:v>
                </c:pt>
                <c:pt idx="917">
                  <c:v>8.0210782083333335E-2</c:v>
                </c:pt>
                <c:pt idx="918">
                  <c:v>8.0166650416666679E-2</c:v>
                </c:pt>
                <c:pt idx="919">
                  <c:v>8.0118142500000003E-2</c:v>
                </c:pt>
                <c:pt idx="920">
                  <c:v>7.9702775833333336E-2</c:v>
                </c:pt>
                <c:pt idx="921">
                  <c:v>7.9678470833333334E-2</c:v>
                </c:pt>
                <c:pt idx="922">
                  <c:v>7.9568349999999996E-2</c:v>
                </c:pt>
                <c:pt idx="923">
                  <c:v>7.9385827083333346E-2</c:v>
                </c:pt>
                <c:pt idx="924">
                  <c:v>7.9285427083333346E-2</c:v>
                </c:pt>
                <c:pt idx="925">
                  <c:v>7.921338458333331E-2</c:v>
                </c:pt>
                <c:pt idx="926">
                  <c:v>7.9045287499999992E-2</c:v>
                </c:pt>
                <c:pt idx="927">
                  <c:v>7.901725875E-2</c:v>
                </c:pt>
                <c:pt idx="928">
                  <c:v>7.9011620833333338E-2</c:v>
                </c:pt>
                <c:pt idx="929">
                  <c:v>7.900802916666666E-2</c:v>
                </c:pt>
                <c:pt idx="930">
                  <c:v>7.8946374583333326E-2</c:v>
                </c:pt>
                <c:pt idx="931">
                  <c:v>7.8862897500000001E-2</c:v>
                </c:pt>
                <c:pt idx="932">
                  <c:v>7.8624129166666654E-2</c:v>
                </c:pt>
                <c:pt idx="933">
                  <c:v>7.8478346250000011E-2</c:v>
                </c:pt>
                <c:pt idx="934">
                  <c:v>7.832519625000002E-2</c:v>
                </c:pt>
                <c:pt idx="935">
                  <c:v>7.8277518749999997E-2</c:v>
                </c:pt>
                <c:pt idx="936">
                  <c:v>7.7971544999999989E-2</c:v>
                </c:pt>
                <c:pt idx="937">
                  <c:v>7.7938565833333348E-2</c:v>
                </c:pt>
                <c:pt idx="938">
                  <c:v>7.7475193750000018E-2</c:v>
                </c:pt>
                <c:pt idx="939">
                  <c:v>7.710491500000001E-2</c:v>
                </c:pt>
                <c:pt idx="940">
                  <c:v>7.6728896249999998E-2</c:v>
                </c:pt>
                <c:pt idx="941">
                  <c:v>7.6290635416666655E-2</c:v>
                </c:pt>
                <c:pt idx="942">
                  <c:v>7.5987014583333318E-2</c:v>
                </c:pt>
                <c:pt idx="943">
                  <c:v>7.5907597499999993E-2</c:v>
                </c:pt>
                <c:pt idx="944">
                  <c:v>7.5874724166666671E-2</c:v>
                </c:pt>
                <c:pt idx="945">
                  <c:v>7.5646779166666664E-2</c:v>
                </c:pt>
                <c:pt idx="946">
                  <c:v>7.5541762499999998E-2</c:v>
                </c:pt>
                <c:pt idx="947">
                  <c:v>7.5454699166666681E-2</c:v>
                </c:pt>
                <c:pt idx="948">
                  <c:v>7.5348177916666689E-2</c:v>
                </c:pt>
                <c:pt idx="949">
                  <c:v>7.5286212499999991E-2</c:v>
                </c:pt>
                <c:pt idx="950">
                  <c:v>7.5219408333333335E-2</c:v>
                </c:pt>
                <c:pt idx="951">
                  <c:v>7.4612680416666674E-2</c:v>
                </c:pt>
                <c:pt idx="952">
                  <c:v>7.439624625000002E-2</c:v>
                </c:pt>
                <c:pt idx="953">
                  <c:v>7.4087582916666658E-2</c:v>
                </c:pt>
                <c:pt idx="954">
                  <c:v>7.4036771250000008E-2</c:v>
                </c:pt>
                <c:pt idx="955">
                  <c:v>7.4034725833333329E-2</c:v>
                </c:pt>
                <c:pt idx="956">
                  <c:v>7.3986217083333319E-2</c:v>
                </c:pt>
                <c:pt idx="957">
                  <c:v>7.3887959166666684E-2</c:v>
                </c:pt>
                <c:pt idx="958">
                  <c:v>7.3841440833333341E-2</c:v>
                </c:pt>
                <c:pt idx="959">
                  <c:v>7.3777609583333334E-2</c:v>
                </c:pt>
                <c:pt idx="960">
                  <c:v>7.3690671250000006E-2</c:v>
                </c:pt>
                <c:pt idx="961">
                  <c:v>7.3667112916666666E-2</c:v>
                </c:pt>
                <c:pt idx="962">
                  <c:v>7.3627615833333313E-2</c:v>
                </c:pt>
                <c:pt idx="963">
                  <c:v>7.347186583333333E-2</c:v>
                </c:pt>
                <c:pt idx="964">
                  <c:v>7.3383631249999984E-2</c:v>
                </c:pt>
                <c:pt idx="965">
                  <c:v>7.3120598750000002E-2</c:v>
                </c:pt>
                <c:pt idx="966">
                  <c:v>7.3031558750000003E-2</c:v>
                </c:pt>
                <c:pt idx="967">
                  <c:v>7.2886411250000005E-2</c:v>
                </c:pt>
                <c:pt idx="968">
                  <c:v>7.2858305416666658E-2</c:v>
                </c:pt>
                <c:pt idx="969">
                  <c:v>7.2749295416666679E-2</c:v>
                </c:pt>
                <c:pt idx="970">
                  <c:v>7.2688422499999988E-2</c:v>
                </c:pt>
                <c:pt idx="971">
                  <c:v>7.2446492916666674E-2</c:v>
                </c:pt>
                <c:pt idx="972">
                  <c:v>7.2307663750000001E-2</c:v>
                </c:pt>
                <c:pt idx="973">
                  <c:v>7.2220546250000003E-2</c:v>
                </c:pt>
                <c:pt idx="974">
                  <c:v>7.2136308750000003E-2</c:v>
                </c:pt>
                <c:pt idx="975">
                  <c:v>7.2005359583333331E-2</c:v>
                </c:pt>
                <c:pt idx="976">
                  <c:v>7.1953802916666657E-2</c:v>
                </c:pt>
                <c:pt idx="977">
                  <c:v>7.1794122500000015E-2</c:v>
                </c:pt>
                <c:pt idx="978">
                  <c:v>7.1784956666666663E-2</c:v>
                </c:pt>
                <c:pt idx="979">
                  <c:v>7.1643809999999974E-2</c:v>
                </c:pt>
                <c:pt idx="980">
                  <c:v>7.138072208333332E-2</c:v>
                </c:pt>
                <c:pt idx="981">
                  <c:v>7.1355481666666651E-2</c:v>
                </c:pt>
                <c:pt idx="982">
                  <c:v>7.1343240833333335E-2</c:v>
                </c:pt>
                <c:pt idx="983">
                  <c:v>7.1334407499999988E-2</c:v>
                </c:pt>
                <c:pt idx="984">
                  <c:v>7.130293208333334E-2</c:v>
                </c:pt>
                <c:pt idx="985">
                  <c:v>7.1152130000000022E-2</c:v>
                </c:pt>
                <c:pt idx="986">
                  <c:v>7.0901219583333328E-2</c:v>
                </c:pt>
                <c:pt idx="987">
                  <c:v>7.0834962083333355E-2</c:v>
                </c:pt>
                <c:pt idx="988">
                  <c:v>7.0605941250000012E-2</c:v>
                </c:pt>
                <c:pt idx="989">
                  <c:v>7.0537747499999984E-2</c:v>
                </c:pt>
                <c:pt idx="990">
                  <c:v>7.0524910833333329E-2</c:v>
                </c:pt>
                <c:pt idx="991">
                  <c:v>7.0485044583333337E-2</c:v>
                </c:pt>
                <c:pt idx="992">
                  <c:v>7.043237916666667E-2</c:v>
                </c:pt>
                <c:pt idx="993">
                  <c:v>7.0422294166666663E-2</c:v>
                </c:pt>
                <c:pt idx="994">
                  <c:v>7.0395294583333337E-2</c:v>
                </c:pt>
                <c:pt idx="995">
                  <c:v>7.0350673749999995E-2</c:v>
                </c:pt>
                <c:pt idx="996">
                  <c:v>7.0296609999999982E-2</c:v>
                </c:pt>
                <c:pt idx="997">
                  <c:v>7.0248619583333338E-2</c:v>
                </c:pt>
                <c:pt idx="998">
                  <c:v>7.0172225833333338E-2</c:v>
                </c:pt>
                <c:pt idx="999">
                  <c:v>7.0049298750000003E-2</c:v>
                </c:pt>
                <c:pt idx="1000">
                  <c:v>7.0019858333333324E-2</c:v>
                </c:pt>
                <c:pt idx="1001">
                  <c:v>6.9838991249999996E-2</c:v>
                </c:pt>
                <c:pt idx="1002">
                  <c:v>6.9682626666666678E-2</c:v>
                </c:pt>
                <c:pt idx="1003">
                  <c:v>6.9389070000000011E-2</c:v>
                </c:pt>
                <c:pt idx="1004">
                  <c:v>6.9351297916666665E-2</c:v>
                </c:pt>
                <c:pt idx="1005">
                  <c:v>6.931752083333334E-2</c:v>
                </c:pt>
                <c:pt idx="1006">
                  <c:v>6.9244456666666662E-2</c:v>
                </c:pt>
                <c:pt idx="1007">
                  <c:v>6.9175196250000001E-2</c:v>
                </c:pt>
                <c:pt idx="1008">
                  <c:v>6.9158302083333317E-2</c:v>
                </c:pt>
                <c:pt idx="1009">
                  <c:v>6.9089195000000006E-2</c:v>
                </c:pt>
                <c:pt idx="1010">
                  <c:v>6.9000424583333345E-2</c:v>
                </c:pt>
                <c:pt idx="1011">
                  <c:v>6.8954390833333337E-2</c:v>
                </c:pt>
                <c:pt idx="1012">
                  <c:v>6.8905900416666652E-2</c:v>
                </c:pt>
                <c:pt idx="1013">
                  <c:v>6.8790865416666666E-2</c:v>
                </c:pt>
                <c:pt idx="1014">
                  <c:v>6.8379045833333332E-2</c:v>
                </c:pt>
                <c:pt idx="1015">
                  <c:v>6.8288629166666656E-2</c:v>
                </c:pt>
                <c:pt idx="1016">
                  <c:v>6.8274239583333327E-2</c:v>
                </c:pt>
                <c:pt idx="1017">
                  <c:v>6.8245992083333346E-2</c:v>
                </c:pt>
                <c:pt idx="1018">
                  <c:v>6.7819781250000002E-2</c:v>
                </c:pt>
                <c:pt idx="1019">
                  <c:v>6.7706714999999987E-2</c:v>
                </c:pt>
                <c:pt idx="1020">
                  <c:v>6.7359478333333334E-2</c:v>
                </c:pt>
                <c:pt idx="1021">
                  <c:v>6.728874541666667E-2</c:v>
                </c:pt>
                <c:pt idx="1022">
                  <c:v>6.7214077500000011E-2</c:v>
                </c:pt>
                <c:pt idx="1023">
                  <c:v>6.7096760416666637E-2</c:v>
                </c:pt>
                <c:pt idx="1024">
                  <c:v>6.6807252916666685E-2</c:v>
                </c:pt>
                <c:pt idx="1025">
                  <c:v>6.6795989166666653E-2</c:v>
                </c:pt>
                <c:pt idx="1026">
                  <c:v>6.6542402916666674E-2</c:v>
                </c:pt>
                <c:pt idx="1027">
                  <c:v>6.6506113749999998E-2</c:v>
                </c:pt>
                <c:pt idx="1028">
                  <c:v>6.6447282916666683E-2</c:v>
                </c:pt>
                <c:pt idx="1029">
                  <c:v>6.6386362916666677E-2</c:v>
                </c:pt>
                <c:pt idx="1030">
                  <c:v>6.6313773749999985E-2</c:v>
                </c:pt>
                <c:pt idx="1031">
                  <c:v>6.6218227083333317E-2</c:v>
                </c:pt>
                <c:pt idx="1032">
                  <c:v>6.6175403333333327E-2</c:v>
                </c:pt>
                <c:pt idx="1033">
                  <c:v>6.6133527499999997E-2</c:v>
                </c:pt>
                <c:pt idx="1034">
                  <c:v>6.6054192499999997E-2</c:v>
                </c:pt>
                <c:pt idx="1035">
                  <c:v>6.5912704999999988E-2</c:v>
                </c:pt>
                <c:pt idx="1036">
                  <c:v>6.5879870416666667E-2</c:v>
                </c:pt>
                <c:pt idx="1037">
                  <c:v>6.5633769166666661E-2</c:v>
                </c:pt>
                <c:pt idx="1038">
                  <c:v>6.5506442083333338E-2</c:v>
                </c:pt>
                <c:pt idx="1039">
                  <c:v>6.5404487916666657E-2</c:v>
                </c:pt>
                <c:pt idx="1040">
                  <c:v>6.5384675833333336E-2</c:v>
                </c:pt>
                <c:pt idx="1041">
                  <c:v>6.5276569166666673E-2</c:v>
                </c:pt>
                <c:pt idx="1042">
                  <c:v>6.4743150000000013E-2</c:v>
                </c:pt>
                <c:pt idx="1043">
                  <c:v>6.4682379999999998E-2</c:v>
                </c:pt>
                <c:pt idx="1044">
                  <c:v>6.4510387083333329E-2</c:v>
                </c:pt>
                <c:pt idx="1045">
                  <c:v>6.4368296250000012E-2</c:v>
                </c:pt>
                <c:pt idx="1046">
                  <c:v>6.4330598749999982E-2</c:v>
                </c:pt>
                <c:pt idx="1047">
                  <c:v>6.4299175416666673E-2</c:v>
                </c:pt>
                <c:pt idx="1048">
                  <c:v>6.4183037499999998E-2</c:v>
                </c:pt>
                <c:pt idx="1049">
                  <c:v>6.4112179583333345E-2</c:v>
                </c:pt>
                <c:pt idx="1050">
                  <c:v>6.408717541666667E-2</c:v>
                </c:pt>
                <c:pt idx="1051">
                  <c:v>6.3743966250000006E-2</c:v>
                </c:pt>
                <c:pt idx="1052">
                  <c:v>6.3558635833333335E-2</c:v>
                </c:pt>
                <c:pt idx="1053">
                  <c:v>6.3521245833333337E-2</c:v>
                </c:pt>
                <c:pt idx="1054">
                  <c:v>6.3272018749999992E-2</c:v>
                </c:pt>
                <c:pt idx="1055">
                  <c:v>6.3233270833333341E-2</c:v>
                </c:pt>
                <c:pt idx="1056">
                  <c:v>6.3217432916666663E-2</c:v>
                </c:pt>
                <c:pt idx="1057">
                  <c:v>6.2865974999999991E-2</c:v>
                </c:pt>
                <c:pt idx="1058">
                  <c:v>6.2809558750000008E-2</c:v>
                </c:pt>
                <c:pt idx="1059">
                  <c:v>6.2705328333333338E-2</c:v>
                </c:pt>
                <c:pt idx="1060">
                  <c:v>6.2528806666666645E-2</c:v>
                </c:pt>
                <c:pt idx="1061">
                  <c:v>6.2429063750000006E-2</c:v>
                </c:pt>
                <c:pt idx="1062">
                  <c:v>6.2326433749999986E-2</c:v>
                </c:pt>
                <c:pt idx="1063">
                  <c:v>6.217608874999999E-2</c:v>
                </c:pt>
                <c:pt idx="1064">
                  <c:v>6.2161775833333349E-2</c:v>
                </c:pt>
                <c:pt idx="1065">
                  <c:v>6.1973779166666666E-2</c:v>
                </c:pt>
                <c:pt idx="1066">
                  <c:v>6.1921781250000002E-2</c:v>
                </c:pt>
                <c:pt idx="1067">
                  <c:v>6.1915003749999996E-2</c:v>
                </c:pt>
                <c:pt idx="1068">
                  <c:v>6.1900210416666678E-2</c:v>
                </c:pt>
                <c:pt idx="1069">
                  <c:v>6.1839771250000009E-2</c:v>
                </c:pt>
                <c:pt idx="1070">
                  <c:v>6.1802685416666663E-2</c:v>
                </c:pt>
                <c:pt idx="1071">
                  <c:v>6.168091333333333E-2</c:v>
                </c:pt>
                <c:pt idx="1072">
                  <c:v>6.1578305000000007E-2</c:v>
                </c:pt>
                <c:pt idx="1073">
                  <c:v>6.1560464166666662E-2</c:v>
                </c:pt>
                <c:pt idx="1074">
                  <c:v>6.1465194583333334E-2</c:v>
                </c:pt>
                <c:pt idx="1075">
                  <c:v>6.1449979583333321E-2</c:v>
                </c:pt>
                <c:pt idx="1076">
                  <c:v>6.1437687916666678E-2</c:v>
                </c:pt>
                <c:pt idx="1077">
                  <c:v>6.1398851666666671E-2</c:v>
                </c:pt>
                <c:pt idx="1078">
                  <c:v>6.1086484166666656E-2</c:v>
                </c:pt>
                <c:pt idx="1079">
                  <c:v>6.1042319583333317E-2</c:v>
                </c:pt>
                <c:pt idx="1080">
                  <c:v>6.0879846666666675E-2</c:v>
                </c:pt>
                <c:pt idx="1081">
                  <c:v>6.050951999999999E-2</c:v>
                </c:pt>
                <c:pt idx="1082">
                  <c:v>6.0466239583333338E-2</c:v>
                </c:pt>
                <c:pt idx="1083">
                  <c:v>6.0453872499999999E-2</c:v>
                </c:pt>
                <c:pt idx="1084">
                  <c:v>6.0408157083333337E-2</c:v>
                </c:pt>
                <c:pt idx="1085">
                  <c:v>6.0341953750000003E-2</c:v>
                </c:pt>
                <c:pt idx="1086">
                  <c:v>6.0284082500000009E-2</c:v>
                </c:pt>
                <c:pt idx="1087">
                  <c:v>6.0260182499999988E-2</c:v>
                </c:pt>
                <c:pt idx="1088">
                  <c:v>6.0242493749999994E-2</c:v>
                </c:pt>
                <c:pt idx="1089">
                  <c:v>6.020033458333332E-2</c:v>
                </c:pt>
                <c:pt idx="1090">
                  <c:v>6.0161869583333333E-2</c:v>
                </c:pt>
                <c:pt idx="1091">
                  <c:v>6.012963458333332E-2</c:v>
                </c:pt>
                <c:pt idx="1092">
                  <c:v>6.009751624999999E-2</c:v>
                </c:pt>
                <c:pt idx="1093">
                  <c:v>6.0024648333333319E-2</c:v>
                </c:pt>
                <c:pt idx="1094">
                  <c:v>5.9933372916666672E-2</c:v>
                </c:pt>
                <c:pt idx="1095">
                  <c:v>5.9929945833333331E-2</c:v>
                </c:pt>
                <c:pt idx="1096">
                  <c:v>5.9828539166666667E-2</c:v>
                </c:pt>
                <c:pt idx="1097">
                  <c:v>5.9775751666666661E-2</c:v>
                </c:pt>
                <c:pt idx="1098">
                  <c:v>5.9617118333333351E-2</c:v>
                </c:pt>
                <c:pt idx="1099">
                  <c:v>5.9485761666666664E-2</c:v>
                </c:pt>
                <c:pt idx="1100">
                  <c:v>5.922139500000001E-2</c:v>
                </c:pt>
                <c:pt idx="1101">
                  <c:v>5.9202432499999992E-2</c:v>
                </c:pt>
                <c:pt idx="1102">
                  <c:v>5.8998143333333329E-2</c:v>
                </c:pt>
                <c:pt idx="1103">
                  <c:v>5.8654580000000005E-2</c:v>
                </c:pt>
                <c:pt idx="1104">
                  <c:v>5.8530283749999995E-2</c:v>
                </c:pt>
                <c:pt idx="1105">
                  <c:v>5.8444227499999994E-2</c:v>
                </c:pt>
                <c:pt idx="1106">
                  <c:v>5.8407899166666666E-2</c:v>
                </c:pt>
                <c:pt idx="1107">
                  <c:v>5.8312244166666673E-2</c:v>
                </c:pt>
                <c:pt idx="1108">
                  <c:v>5.8032078749999993E-2</c:v>
                </c:pt>
                <c:pt idx="1109">
                  <c:v>5.7985383333333328E-2</c:v>
                </c:pt>
                <c:pt idx="1110">
                  <c:v>5.7879032916666677E-2</c:v>
                </c:pt>
                <c:pt idx="1111">
                  <c:v>5.7784156250000003E-2</c:v>
                </c:pt>
                <c:pt idx="1112">
                  <c:v>5.7568847500000013E-2</c:v>
                </c:pt>
                <c:pt idx="1113">
                  <c:v>5.7342550000000013E-2</c:v>
                </c:pt>
                <c:pt idx="1114">
                  <c:v>5.713735625E-2</c:v>
                </c:pt>
                <c:pt idx="1115">
                  <c:v>5.7021559166666659E-2</c:v>
                </c:pt>
                <c:pt idx="1116">
                  <c:v>5.6942323749999989E-2</c:v>
                </c:pt>
                <c:pt idx="1117">
                  <c:v>5.690268083333333E-2</c:v>
                </c:pt>
                <c:pt idx="1118">
                  <c:v>5.685298250000001E-2</c:v>
                </c:pt>
                <c:pt idx="1119">
                  <c:v>5.6799171666666655E-2</c:v>
                </c:pt>
                <c:pt idx="1120">
                  <c:v>5.6760223749999998E-2</c:v>
                </c:pt>
                <c:pt idx="1121">
                  <c:v>5.673954333333333E-2</c:v>
                </c:pt>
                <c:pt idx="1122">
                  <c:v>5.6505966666666678E-2</c:v>
                </c:pt>
                <c:pt idx="1123">
                  <c:v>5.6482340416666658E-2</c:v>
                </c:pt>
                <c:pt idx="1124">
                  <c:v>5.644216833333332E-2</c:v>
                </c:pt>
                <c:pt idx="1125">
                  <c:v>5.6231815416666664E-2</c:v>
                </c:pt>
                <c:pt idx="1126">
                  <c:v>5.6162364999999999E-2</c:v>
                </c:pt>
                <c:pt idx="1127">
                  <c:v>5.6111259583333323E-2</c:v>
                </c:pt>
                <c:pt idx="1128">
                  <c:v>5.592237458333333E-2</c:v>
                </c:pt>
                <c:pt idx="1129">
                  <c:v>5.5920176250000002E-2</c:v>
                </c:pt>
                <c:pt idx="1130">
                  <c:v>5.5911297500000005E-2</c:v>
                </c:pt>
                <c:pt idx="1131">
                  <c:v>5.5587524166666673E-2</c:v>
                </c:pt>
                <c:pt idx="1132">
                  <c:v>5.5570442083333331E-2</c:v>
                </c:pt>
                <c:pt idx="1133">
                  <c:v>5.5455178750000007E-2</c:v>
                </c:pt>
                <c:pt idx="1134">
                  <c:v>5.5448756250000002E-2</c:v>
                </c:pt>
                <c:pt idx="1135">
                  <c:v>5.5358355416666671E-2</c:v>
                </c:pt>
                <c:pt idx="1136">
                  <c:v>5.5354930833333336E-2</c:v>
                </c:pt>
                <c:pt idx="1137">
                  <c:v>5.5244156250000009E-2</c:v>
                </c:pt>
                <c:pt idx="1138">
                  <c:v>5.4846485416666667E-2</c:v>
                </c:pt>
                <c:pt idx="1139">
                  <c:v>5.4837375000000015E-2</c:v>
                </c:pt>
                <c:pt idx="1140">
                  <c:v>5.482785916666668E-2</c:v>
                </c:pt>
                <c:pt idx="1141">
                  <c:v>5.4525908333333324E-2</c:v>
                </c:pt>
                <c:pt idx="1142">
                  <c:v>5.4369794166666673E-2</c:v>
                </c:pt>
                <c:pt idx="1143">
                  <c:v>5.4344689166666654E-2</c:v>
                </c:pt>
                <c:pt idx="1144">
                  <c:v>5.4176725000000002E-2</c:v>
                </c:pt>
                <c:pt idx="1145">
                  <c:v>5.4155082083333334E-2</c:v>
                </c:pt>
                <c:pt idx="1146">
                  <c:v>5.4085618749999988E-2</c:v>
                </c:pt>
                <c:pt idx="1147">
                  <c:v>5.3996206666666678E-2</c:v>
                </c:pt>
                <c:pt idx="1148">
                  <c:v>5.3954912083333327E-2</c:v>
                </c:pt>
                <c:pt idx="1149">
                  <c:v>5.384144208333333E-2</c:v>
                </c:pt>
                <c:pt idx="1150">
                  <c:v>5.378841458333334E-2</c:v>
                </c:pt>
                <c:pt idx="1151">
                  <c:v>5.3787396250000008E-2</c:v>
                </c:pt>
                <c:pt idx="1152">
                  <c:v>5.3761139166666666E-2</c:v>
                </c:pt>
                <c:pt idx="1153">
                  <c:v>5.374923208333332E-2</c:v>
                </c:pt>
                <c:pt idx="1154">
                  <c:v>5.3661455833333337E-2</c:v>
                </c:pt>
                <c:pt idx="1155">
                  <c:v>5.3447591666666655E-2</c:v>
                </c:pt>
                <c:pt idx="1156">
                  <c:v>5.3422737916666678E-2</c:v>
                </c:pt>
                <c:pt idx="1157">
                  <c:v>5.341108E-2</c:v>
                </c:pt>
                <c:pt idx="1158">
                  <c:v>5.3366577500000005E-2</c:v>
                </c:pt>
                <c:pt idx="1159">
                  <c:v>5.3324987083333331E-2</c:v>
                </c:pt>
                <c:pt idx="1160">
                  <c:v>5.3289985833333331E-2</c:v>
                </c:pt>
                <c:pt idx="1161">
                  <c:v>5.3226093333333342E-2</c:v>
                </c:pt>
                <c:pt idx="1162">
                  <c:v>5.3177544583333326E-2</c:v>
                </c:pt>
                <c:pt idx="1163">
                  <c:v>5.2993513333333332E-2</c:v>
                </c:pt>
                <c:pt idx="1164">
                  <c:v>5.2906891250000004E-2</c:v>
                </c:pt>
                <c:pt idx="1165">
                  <c:v>5.2675504583333338E-2</c:v>
                </c:pt>
                <c:pt idx="1166">
                  <c:v>5.2473625416666669E-2</c:v>
                </c:pt>
                <c:pt idx="1167">
                  <c:v>5.2420574166666678E-2</c:v>
                </c:pt>
                <c:pt idx="1168">
                  <c:v>5.232709583333333E-2</c:v>
                </c:pt>
                <c:pt idx="1169">
                  <c:v>5.2286575000000002E-2</c:v>
                </c:pt>
                <c:pt idx="1170">
                  <c:v>5.2259378750000002E-2</c:v>
                </c:pt>
                <c:pt idx="1171">
                  <c:v>5.2115880416666677E-2</c:v>
                </c:pt>
                <c:pt idx="1172">
                  <c:v>5.1792320833333329E-2</c:v>
                </c:pt>
                <c:pt idx="1173">
                  <c:v>5.1656280416666665E-2</c:v>
                </c:pt>
                <c:pt idx="1174">
                  <c:v>5.1640437500000004E-2</c:v>
                </c:pt>
                <c:pt idx="1175">
                  <c:v>5.1513285833333346E-2</c:v>
                </c:pt>
                <c:pt idx="1176">
                  <c:v>5.1393590833333343E-2</c:v>
                </c:pt>
                <c:pt idx="1177">
                  <c:v>5.130036041666667E-2</c:v>
                </c:pt>
                <c:pt idx="1178">
                  <c:v>5.1276297499999991E-2</c:v>
                </c:pt>
                <c:pt idx="1179">
                  <c:v>5.118301916666667E-2</c:v>
                </c:pt>
                <c:pt idx="1180">
                  <c:v>5.1039751249999987E-2</c:v>
                </c:pt>
                <c:pt idx="1181">
                  <c:v>5.0940920833333327E-2</c:v>
                </c:pt>
                <c:pt idx="1182">
                  <c:v>5.0892696666666661E-2</c:v>
                </c:pt>
                <c:pt idx="1183">
                  <c:v>5.0765303333333345E-2</c:v>
                </c:pt>
                <c:pt idx="1184">
                  <c:v>5.0750795416666661E-2</c:v>
                </c:pt>
                <c:pt idx="1185">
                  <c:v>5.0739238749999992E-2</c:v>
                </c:pt>
                <c:pt idx="1186">
                  <c:v>5.0681542499999989E-2</c:v>
                </c:pt>
                <c:pt idx="1187">
                  <c:v>5.060608250000001E-2</c:v>
                </c:pt>
                <c:pt idx="1188">
                  <c:v>5.046221666666665E-2</c:v>
                </c:pt>
                <c:pt idx="1189">
                  <c:v>5.0364774583333327E-2</c:v>
                </c:pt>
                <c:pt idx="1190">
                  <c:v>5.0337436666666659E-2</c:v>
                </c:pt>
                <c:pt idx="1191">
                  <c:v>5.0335639999999994E-2</c:v>
                </c:pt>
                <c:pt idx="1192">
                  <c:v>5.0269770416666665E-2</c:v>
                </c:pt>
                <c:pt idx="1193">
                  <c:v>5.0247324583333336E-2</c:v>
                </c:pt>
                <c:pt idx="1194">
                  <c:v>5.0226211666666659E-2</c:v>
                </c:pt>
                <c:pt idx="1195">
                  <c:v>5.013412083333333E-2</c:v>
                </c:pt>
                <c:pt idx="1196">
                  <c:v>5.0010825833333328E-2</c:v>
                </c:pt>
                <c:pt idx="1197">
                  <c:v>4.9711281666666669E-2</c:v>
                </c:pt>
                <c:pt idx="1198">
                  <c:v>4.9659247499999996E-2</c:v>
                </c:pt>
                <c:pt idx="1199">
                  <c:v>4.9558483333333327E-2</c:v>
                </c:pt>
                <c:pt idx="1200">
                  <c:v>4.9390285833333332E-2</c:v>
                </c:pt>
                <c:pt idx="1201">
                  <c:v>4.9287699583333344E-2</c:v>
                </c:pt>
                <c:pt idx="1202">
                  <c:v>4.9253385416666663E-2</c:v>
                </c:pt>
                <c:pt idx="1203">
                  <c:v>4.9242898333333333E-2</c:v>
                </c:pt>
                <c:pt idx="1204">
                  <c:v>4.91077875E-2</c:v>
                </c:pt>
                <c:pt idx="1205">
                  <c:v>4.9102765416666673E-2</c:v>
                </c:pt>
                <c:pt idx="1206">
                  <c:v>4.8884625833333355E-2</c:v>
                </c:pt>
                <c:pt idx="1207">
                  <c:v>4.8847889166666679E-2</c:v>
                </c:pt>
                <c:pt idx="1208">
                  <c:v>4.876909791666667E-2</c:v>
                </c:pt>
                <c:pt idx="1209">
                  <c:v>4.870975541666666E-2</c:v>
                </c:pt>
                <c:pt idx="1210">
                  <c:v>4.8686998749999995E-2</c:v>
                </c:pt>
                <c:pt idx="1211">
                  <c:v>4.8634353750000005E-2</c:v>
                </c:pt>
                <c:pt idx="1212">
                  <c:v>4.8604999583333329E-2</c:v>
                </c:pt>
                <c:pt idx="1213">
                  <c:v>4.849868999999999E-2</c:v>
                </c:pt>
                <c:pt idx="1214">
                  <c:v>4.8472387499999998E-2</c:v>
                </c:pt>
                <c:pt idx="1215">
                  <c:v>4.8420876249999995E-2</c:v>
                </c:pt>
                <c:pt idx="1216">
                  <c:v>4.8124749583333327E-2</c:v>
                </c:pt>
                <c:pt idx="1217">
                  <c:v>4.8016867083333324E-2</c:v>
                </c:pt>
                <c:pt idx="1218">
                  <c:v>4.7966204166666672E-2</c:v>
                </c:pt>
                <c:pt idx="1219">
                  <c:v>4.788806708333334E-2</c:v>
                </c:pt>
                <c:pt idx="1220">
                  <c:v>4.780162541666666E-2</c:v>
                </c:pt>
                <c:pt idx="1221">
                  <c:v>4.7756475000000013E-2</c:v>
                </c:pt>
                <c:pt idx="1222">
                  <c:v>4.7738912916666675E-2</c:v>
                </c:pt>
                <c:pt idx="1223">
                  <c:v>4.7706381249999992E-2</c:v>
                </c:pt>
                <c:pt idx="1224">
                  <c:v>4.7695953749999992E-2</c:v>
                </c:pt>
                <c:pt idx="1225">
                  <c:v>4.7655555416666662E-2</c:v>
                </c:pt>
                <c:pt idx="1226">
                  <c:v>4.7650351666666667E-2</c:v>
                </c:pt>
                <c:pt idx="1227">
                  <c:v>4.7539427916666675E-2</c:v>
                </c:pt>
                <c:pt idx="1228">
                  <c:v>4.7527134166666672E-2</c:v>
                </c:pt>
                <c:pt idx="1229">
                  <c:v>4.7483994583333335E-2</c:v>
                </c:pt>
                <c:pt idx="1230">
                  <c:v>4.7172775E-2</c:v>
                </c:pt>
                <c:pt idx="1231">
                  <c:v>4.7161157916666661E-2</c:v>
                </c:pt>
                <c:pt idx="1232">
                  <c:v>4.6999231250000002E-2</c:v>
                </c:pt>
                <c:pt idx="1233">
                  <c:v>4.6986037916666668E-2</c:v>
                </c:pt>
                <c:pt idx="1234">
                  <c:v>4.6829317916666668E-2</c:v>
                </c:pt>
                <c:pt idx="1235">
                  <c:v>4.6791251666666651E-2</c:v>
                </c:pt>
                <c:pt idx="1236">
                  <c:v>4.6729219583333335E-2</c:v>
                </c:pt>
                <c:pt idx="1237">
                  <c:v>4.665814791666667E-2</c:v>
                </c:pt>
                <c:pt idx="1238">
                  <c:v>4.655024083333334E-2</c:v>
                </c:pt>
                <c:pt idx="1239">
                  <c:v>4.6524912499999994E-2</c:v>
                </c:pt>
                <c:pt idx="1240">
                  <c:v>4.6484593749999997E-2</c:v>
                </c:pt>
                <c:pt idx="1241">
                  <c:v>4.6426327499999996E-2</c:v>
                </c:pt>
                <c:pt idx="1242">
                  <c:v>4.6407305416666662E-2</c:v>
                </c:pt>
                <c:pt idx="1243">
                  <c:v>4.6403857083333333E-2</c:v>
                </c:pt>
                <c:pt idx="1244">
                  <c:v>4.636418916666666E-2</c:v>
                </c:pt>
                <c:pt idx="1245">
                  <c:v>4.6190602083333317E-2</c:v>
                </c:pt>
                <c:pt idx="1246">
                  <c:v>4.6146943333333329E-2</c:v>
                </c:pt>
                <c:pt idx="1247">
                  <c:v>4.6062012916666673E-2</c:v>
                </c:pt>
                <c:pt idx="1248">
                  <c:v>4.6004981666666667E-2</c:v>
                </c:pt>
                <c:pt idx="1249">
                  <c:v>4.5886638750000007E-2</c:v>
                </c:pt>
                <c:pt idx="1250">
                  <c:v>4.578028541666667E-2</c:v>
                </c:pt>
                <c:pt idx="1251">
                  <c:v>4.5743438333333337E-2</c:v>
                </c:pt>
                <c:pt idx="1252">
                  <c:v>4.5551910416666667E-2</c:v>
                </c:pt>
                <c:pt idx="1253">
                  <c:v>4.5359530833333328E-2</c:v>
                </c:pt>
                <c:pt idx="1254">
                  <c:v>4.5278715833333323E-2</c:v>
                </c:pt>
                <c:pt idx="1255">
                  <c:v>4.5222205416666661E-2</c:v>
                </c:pt>
                <c:pt idx="1256">
                  <c:v>4.5185496249999992E-2</c:v>
                </c:pt>
                <c:pt idx="1257">
                  <c:v>4.5162484583333336E-2</c:v>
                </c:pt>
                <c:pt idx="1258">
                  <c:v>4.4860736666666658E-2</c:v>
                </c:pt>
                <c:pt idx="1259">
                  <c:v>4.4739905416666663E-2</c:v>
                </c:pt>
                <c:pt idx="1260">
                  <c:v>4.4722909999999998E-2</c:v>
                </c:pt>
                <c:pt idx="1261">
                  <c:v>4.4631541666666663E-2</c:v>
                </c:pt>
                <c:pt idx="1262">
                  <c:v>4.4571081666666658E-2</c:v>
                </c:pt>
                <c:pt idx="1263">
                  <c:v>4.4552041666666674E-2</c:v>
                </c:pt>
                <c:pt idx="1264">
                  <c:v>4.4466487916666658E-2</c:v>
                </c:pt>
                <c:pt idx="1265">
                  <c:v>4.4373381666666677E-2</c:v>
                </c:pt>
                <c:pt idx="1266">
                  <c:v>4.4326710416666672E-2</c:v>
                </c:pt>
                <c:pt idx="1267">
                  <c:v>4.4218596666666672E-2</c:v>
                </c:pt>
                <c:pt idx="1268">
                  <c:v>4.4121131249999994E-2</c:v>
                </c:pt>
                <c:pt idx="1269">
                  <c:v>4.4073600416666664E-2</c:v>
                </c:pt>
                <c:pt idx="1270">
                  <c:v>4.4068575833333339E-2</c:v>
                </c:pt>
                <c:pt idx="1271">
                  <c:v>4.4048900833333342E-2</c:v>
                </c:pt>
                <c:pt idx="1272">
                  <c:v>4.4003077083333335E-2</c:v>
                </c:pt>
                <c:pt idx="1273">
                  <c:v>4.3904417916666667E-2</c:v>
                </c:pt>
                <c:pt idx="1274">
                  <c:v>4.3815187500000012E-2</c:v>
                </c:pt>
                <c:pt idx="1275">
                  <c:v>4.3736426666666661E-2</c:v>
                </c:pt>
                <c:pt idx="1276">
                  <c:v>4.3714852499999991E-2</c:v>
                </c:pt>
                <c:pt idx="1277">
                  <c:v>4.3693579583333336E-2</c:v>
                </c:pt>
                <c:pt idx="1278">
                  <c:v>4.3691129583333328E-2</c:v>
                </c:pt>
                <c:pt idx="1279">
                  <c:v>4.3600288749999994E-2</c:v>
                </c:pt>
                <c:pt idx="1280">
                  <c:v>4.3531256666666678E-2</c:v>
                </c:pt>
                <c:pt idx="1281">
                  <c:v>4.3383789583333353E-2</c:v>
                </c:pt>
                <c:pt idx="1282">
                  <c:v>4.335106166666667E-2</c:v>
                </c:pt>
                <c:pt idx="1283">
                  <c:v>4.3307340416666666E-2</c:v>
                </c:pt>
                <c:pt idx="1284">
                  <c:v>4.3164955416666671E-2</c:v>
                </c:pt>
                <c:pt idx="1285">
                  <c:v>4.3070172083333323E-2</c:v>
                </c:pt>
                <c:pt idx="1286">
                  <c:v>4.3069891250000013E-2</c:v>
                </c:pt>
                <c:pt idx="1287">
                  <c:v>4.3060595833333333E-2</c:v>
                </c:pt>
                <c:pt idx="1288">
                  <c:v>4.3043167083333334E-2</c:v>
                </c:pt>
                <c:pt idx="1289">
                  <c:v>4.2980868749999991E-2</c:v>
                </c:pt>
                <c:pt idx="1290">
                  <c:v>4.2962434999999993E-2</c:v>
                </c:pt>
                <c:pt idx="1291">
                  <c:v>4.2945647083333337E-2</c:v>
                </c:pt>
                <c:pt idx="1292">
                  <c:v>4.2915022083333344E-2</c:v>
                </c:pt>
                <c:pt idx="1293">
                  <c:v>4.2910198749999989E-2</c:v>
                </c:pt>
                <c:pt idx="1294">
                  <c:v>4.2902727499999994E-2</c:v>
                </c:pt>
                <c:pt idx="1295">
                  <c:v>4.2888715833333334E-2</c:v>
                </c:pt>
                <c:pt idx="1296">
                  <c:v>4.2771891666666673E-2</c:v>
                </c:pt>
                <c:pt idx="1297">
                  <c:v>4.27514825E-2</c:v>
                </c:pt>
                <c:pt idx="1298">
                  <c:v>4.2569926250000001E-2</c:v>
                </c:pt>
                <c:pt idx="1299">
                  <c:v>4.2531122916666671E-2</c:v>
                </c:pt>
                <c:pt idx="1300">
                  <c:v>4.2487576249999999E-2</c:v>
                </c:pt>
                <c:pt idx="1301">
                  <c:v>4.2414479166666665E-2</c:v>
                </c:pt>
                <c:pt idx="1302">
                  <c:v>4.2161955833333327E-2</c:v>
                </c:pt>
                <c:pt idx="1303">
                  <c:v>4.2117435833333328E-2</c:v>
                </c:pt>
                <c:pt idx="1304">
                  <c:v>4.2108236250000007E-2</c:v>
                </c:pt>
                <c:pt idx="1305">
                  <c:v>4.2037263749999998E-2</c:v>
                </c:pt>
                <c:pt idx="1306">
                  <c:v>4.1968125416666668E-2</c:v>
                </c:pt>
                <c:pt idx="1307">
                  <c:v>4.1915580416666674E-2</c:v>
                </c:pt>
                <c:pt idx="1308">
                  <c:v>4.1908652083333331E-2</c:v>
                </c:pt>
                <c:pt idx="1309">
                  <c:v>4.1897253333333349E-2</c:v>
                </c:pt>
                <c:pt idx="1310">
                  <c:v>4.1888778333333342E-2</c:v>
                </c:pt>
                <c:pt idx="1311">
                  <c:v>4.1885148750000011E-2</c:v>
                </c:pt>
                <c:pt idx="1312">
                  <c:v>4.1872842916666674E-2</c:v>
                </c:pt>
                <c:pt idx="1313">
                  <c:v>4.184980583333333E-2</c:v>
                </c:pt>
                <c:pt idx="1314">
                  <c:v>4.1548487916666661E-2</c:v>
                </c:pt>
                <c:pt idx="1315">
                  <c:v>4.1536795416666661E-2</c:v>
                </c:pt>
                <c:pt idx="1316">
                  <c:v>4.150817791666666E-2</c:v>
                </c:pt>
                <c:pt idx="1317">
                  <c:v>4.1480702916666667E-2</c:v>
                </c:pt>
                <c:pt idx="1318">
                  <c:v>4.1430487916666661E-2</c:v>
                </c:pt>
                <c:pt idx="1319">
                  <c:v>4.1229236250000002E-2</c:v>
                </c:pt>
                <c:pt idx="1320">
                  <c:v>4.1140589166666665E-2</c:v>
                </c:pt>
                <c:pt idx="1321">
                  <c:v>4.1018796249999996E-2</c:v>
                </c:pt>
                <c:pt idx="1322">
                  <c:v>4.0930797083333338E-2</c:v>
                </c:pt>
                <c:pt idx="1323">
                  <c:v>4.0916011666666675E-2</c:v>
                </c:pt>
                <c:pt idx="1324">
                  <c:v>4.0755219999999995E-2</c:v>
                </c:pt>
                <c:pt idx="1325">
                  <c:v>4.0742068750000006E-2</c:v>
                </c:pt>
                <c:pt idx="1326">
                  <c:v>4.0724714999999995E-2</c:v>
                </c:pt>
                <c:pt idx="1327">
                  <c:v>4.0714427916666664E-2</c:v>
                </c:pt>
                <c:pt idx="1328">
                  <c:v>4.0649617499999999E-2</c:v>
                </c:pt>
                <c:pt idx="1329">
                  <c:v>4.0486205000000004E-2</c:v>
                </c:pt>
                <c:pt idx="1330">
                  <c:v>4.0442764583333332E-2</c:v>
                </c:pt>
                <c:pt idx="1331">
                  <c:v>4.0430922083333341E-2</c:v>
                </c:pt>
                <c:pt idx="1332">
                  <c:v>4.0321131249999996E-2</c:v>
                </c:pt>
                <c:pt idx="1333">
                  <c:v>4.0237372500000014E-2</c:v>
                </c:pt>
                <c:pt idx="1334">
                  <c:v>4.0042256250000012E-2</c:v>
                </c:pt>
                <c:pt idx="1335">
                  <c:v>4.0019864166666676E-2</c:v>
                </c:pt>
                <c:pt idx="1336">
                  <c:v>3.9965325000000003E-2</c:v>
                </c:pt>
                <c:pt idx="1337">
                  <c:v>3.9849733333333331E-2</c:v>
                </c:pt>
                <c:pt idx="1338">
                  <c:v>3.9807178333333339E-2</c:v>
                </c:pt>
                <c:pt idx="1339">
                  <c:v>3.9692280000000003E-2</c:v>
                </c:pt>
                <c:pt idx="1340">
                  <c:v>3.9656795833333328E-2</c:v>
                </c:pt>
                <c:pt idx="1341">
                  <c:v>3.9455375416666667E-2</c:v>
                </c:pt>
                <c:pt idx="1342">
                  <c:v>3.9455370000000003E-2</c:v>
                </c:pt>
                <c:pt idx="1343">
                  <c:v>3.9397824166666671E-2</c:v>
                </c:pt>
                <c:pt idx="1344">
                  <c:v>3.9369403749999997E-2</c:v>
                </c:pt>
                <c:pt idx="1345">
                  <c:v>3.9354018749999997E-2</c:v>
                </c:pt>
                <c:pt idx="1346">
                  <c:v>3.9336184583333329E-2</c:v>
                </c:pt>
                <c:pt idx="1347">
                  <c:v>3.9329626250000006E-2</c:v>
                </c:pt>
                <c:pt idx="1348">
                  <c:v>3.929413125000001E-2</c:v>
                </c:pt>
                <c:pt idx="1349">
                  <c:v>3.9288105416666663E-2</c:v>
                </c:pt>
                <c:pt idx="1350">
                  <c:v>3.9186160000000012E-2</c:v>
                </c:pt>
                <c:pt idx="1351">
                  <c:v>3.9127756666666666E-2</c:v>
                </c:pt>
                <c:pt idx="1352">
                  <c:v>3.9087995416666667E-2</c:v>
                </c:pt>
                <c:pt idx="1353">
                  <c:v>3.9057850833333331E-2</c:v>
                </c:pt>
                <c:pt idx="1354">
                  <c:v>3.8915487916666665E-2</c:v>
                </c:pt>
                <c:pt idx="1355">
                  <c:v>3.8866312083333333E-2</c:v>
                </c:pt>
                <c:pt idx="1356">
                  <c:v>3.8830664999999993E-2</c:v>
                </c:pt>
                <c:pt idx="1357">
                  <c:v>3.8675946250000003E-2</c:v>
                </c:pt>
                <c:pt idx="1358">
                  <c:v>3.8602764999999997E-2</c:v>
                </c:pt>
                <c:pt idx="1359">
                  <c:v>3.8569382916666659E-2</c:v>
                </c:pt>
                <c:pt idx="1360">
                  <c:v>3.856684875E-2</c:v>
                </c:pt>
                <c:pt idx="1361">
                  <c:v>3.8505343749999997E-2</c:v>
                </c:pt>
                <c:pt idx="1362">
                  <c:v>3.8341122083333339E-2</c:v>
                </c:pt>
                <c:pt idx="1363">
                  <c:v>3.8314922499999994E-2</c:v>
                </c:pt>
                <c:pt idx="1364">
                  <c:v>3.8276813750000006E-2</c:v>
                </c:pt>
                <c:pt idx="1365">
                  <c:v>3.8265586666666677E-2</c:v>
                </c:pt>
                <c:pt idx="1366">
                  <c:v>3.8079015000000001E-2</c:v>
                </c:pt>
                <c:pt idx="1367">
                  <c:v>3.8016572916666665E-2</c:v>
                </c:pt>
                <c:pt idx="1368">
                  <c:v>3.7917505416666664E-2</c:v>
                </c:pt>
                <c:pt idx="1369">
                  <c:v>3.7886337916666672E-2</c:v>
                </c:pt>
                <c:pt idx="1370">
                  <c:v>3.7780201249999999E-2</c:v>
                </c:pt>
                <c:pt idx="1371">
                  <c:v>3.776747958333334E-2</c:v>
                </c:pt>
                <c:pt idx="1372">
                  <c:v>3.773240499999999E-2</c:v>
                </c:pt>
                <c:pt idx="1373">
                  <c:v>3.7717029166666673E-2</c:v>
                </c:pt>
                <c:pt idx="1374">
                  <c:v>3.7653498333333334E-2</c:v>
                </c:pt>
                <c:pt idx="1375">
                  <c:v>3.7627636666666665E-2</c:v>
                </c:pt>
                <c:pt idx="1376">
                  <c:v>3.7586149166666666E-2</c:v>
                </c:pt>
                <c:pt idx="1377">
                  <c:v>3.7570987916666666E-2</c:v>
                </c:pt>
                <c:pt idx="1378">
                  <c:v>3.7513559166666668E-2</c:v>
                </c:pt>
                <c:pt idx="1379">
                  <c:v>3.7501074166666669E-2</c:v>
                </c:pt>
                <c:pt idx="1380">
                  <c:v>3.7480632916666666E-2</c:v>
                </c:pt>
                <c:pt idx="1381">
                  <c:v>3.7442712916666669E-2</c:v>
                </c:pt>
                <c:pt idx="1382">
                  <c:v>3.7437422083333331E-2</c:v>
                </c:pt>
                <c:pt idx="1383">
                  <c:v>3.739360458333333E-2</c:v>
                </c:pt>
                <c:pt idx="1384">
                  <c:v>3.7294601666666663E-2</c:v>
                </c:pt>
                <c:pt idx="1385">
                  <c:v>3.7217039166666667E-2</c:v>
                </c:pt>
                <c:pt idx="1386">
                  <c:v>3.7211327916666669E-2</c:v>
                </c:pt>
                <c:pt idx="1387">
                  <c:v>3.7202100833333335E-2</c:v>
                </c:pt>
                <c:pt idx="1388">
                  <c:v>3.7185249583333337E-2</c:v>
                </c:pt>
                <c:pt idx="1389">
                  <c:v>3.7181450000000005E-2</c:v>
                </c:pt>
                <c:pt idx="1390">
                  <c:v>3.70446475E-2</c:v>
                </c:pt>
                <c:pt idx="1391">
                  <c:v>3.6894841249999998E-2</c:v>
                </c:pt>
                <c:pt idx="1392">
                  <c:v>3.6893305000000008E-2</c:v>
                </c:pt>
                <c:pt idx="1393">
                  <c:v>3.6876707083333328E-2</c:v>
                </c:pt>
                <c:pt idx="1394">
                  <c:v>3.6843959166666669E-2</c:v>
                </c:pt>
                <c:pt idx="1395">
                  <c:v>3.6804510416666665E-2</c:v>
                </c:pt>
                <c:pt idx="1396">
                  <c:v>3.6793812916666675E-2</c:v>
                </c:pt>
                <c:pt idx="1397">
                  <c:v>3.6757330833333331E-2</c:v>
                </c:pt>
                <c:pt idx="1398">
                  <c:v>3.6730959166666667E-2</c:v>
                </c:pt>
                <c:pt idx="1399">
                  <c:v>3.6720244583333325E-2</c:v>
                </c:pt>
                <c:pt idx="1400">
                  <c:v>3.6625418333333333E-2</c:v>
                </c:pt>
                <c:pt idx="1401">
                  <c:v>3.6623212500000002E-2</c:v>
                </c:pt>
                <c:pt idx="1402">
                  <c:v>3.6561134999999988E-2</c:v>
                </c:pt>
                <c:pt idx="1403">
                  <c:v>3.6522514583333325E-2</c:v>
                </c:pt>
                <c:pt idx="1404">
                  <c:v>3.628788333333334E-2</c:v>
                </c:pt>
                <c:pt idx="1405">
                  <c:v>3.6235016666666668E-2</c:v>
                </c:pt>
                <c:pt idx="1406">
                  <c:v>3.6225499583333327E-2</c:v>
                </c:pt>
                <c:pt idx="1407">
                  <c:v>3.6212837916666664E-2</c:v>
                </c:pt>
                <c:pt idx="1408">
                  <c:v>3.6196461666666666E-2</c:v>
                </c:pt>
                <c:pt idx="1409">
                  <c:v>3.6136615000000004E-2</c:v>
                </c:pt>
                <c:pt idx="1410">
                  <c:v>3.6125680416666667E-2</c:v>
                </c:pt>
                <c:pt idx="1411">
                  <c:v>3.6043630416666667E-2</c:v>
                </c:pt>
                <c:pt idx="1412">
                  <c:v>3.6031162499999998E-2</c:v>
                </c:pt>
                <c:pt idx="1413">
                  <c:v>3.5992713333333336E-2</c:v>
                </c:pt>
                <c:pt idx="1414">
                  <c:v>3.5936082500000008E-2</c:v>
                </c:pt>
                <c:pt idx="1415">
                  <c:v>3.5911706250000001E-2</c:v>
                </c:pt>
                <c:pt idx="1416">
                  <c:v>3.5907294583333325E-2</c:v>
                </c:pt>
                <c:pt idx="1417">
                  <c:v>3.588659541666666E-2</c:v>
                </c:pt>
                <c:pt idx="1418">
                  <c:v>3.5857369583333333E-2</c:v>
                </c:pt>
                <c:pt idx="1419">
                  <c:v>3.58291175E-2</c:v>
                </c:pt>
                <c:pt idx="1420">
                  <c:v>3.5783447916666662E-2</c:v>
                </c:pt>
                <c:pt idx="1421">
                  <c:v>3.5766169583333333E-2</c:v>
                </c:pt>
                <c:pt idx="1422">
                  <c:v>3.5690505416666664E-2</c:v>
                </c:pt>
                <c:pt idx="1423">
                  <c:v>3.5678120833333334E-2</c:v>
                </c:pt>
                <c:pt idx="1424">
                  <c:v>3.5637982500000005E-2</c:v>
                </c:pt>
                <c:pt idx="1425">
                  <c:v>3.5551693750000002E-2</c:v>
                </c:pt>
                <c:pt idx="1426">
                  <c:v>3.5468411666666658E-2</c:v>
                </c:pt>
                <c:pt idx="1427">
                  <c:v>3.54447175E-2</c:v>
                </c:pt>
                <c:pt idx="1428">
                  <c:v>3.5361972499999998E-2</c:v>
                </c:pt>
                <c:pt idx="1429">
                  <c:v>3.5327213333333329E-2</c:v>
                </c:pt>
                <c:pt idx="1430">
                  <c:v>3.5273847916666663E-2</c:v>
                </c:pt>
                <c:pt idx="1431">
                  <c:v>3.5224264583333331E-2</c:v>
                </c:pt>
                <c:pt idx="1432">
                  <c:v>3.5223695833333339E-2</c:v>
                </c:pt>
                <c:pt idx="1433">
                  <c:v>3.5193165833333331E-2</c:v>
                </c:pt>
                <c:pt idx="1434">
                  <c:v>3.5175567916666664E-2</c:v>
                </c:pt>
                <c:pt idx="1435">
                  <c:v>3.5090188333333334E-2</c:v>
                </c:pt>
                <c:pt idx="1436">
                  <c:v>3.5074605833333328E-2</c:v>
                </c:pt>
                <c:pt idx="1437">
                  <c:v>3.5050011666666665E-2</c:v>
                </c:pt>
                <c:pt idx="1438">
                  <c:v>3.5047341666666676E-2</c:v>
                </c:pt>
                <c:pt idx="1439">
                  <c:v>3.5038574583333329E-2</c:v>
                </c:pt>
                <c:pt idx="1440">
                  <c:v>3.4953034166666667E-2</c:v>
                </c:pt>
                <c:pt idx="1441">
                  <c:v>3.4933879583333334E-2</c:v>
                </c:pt>
                <c:pt idx="1442">
                  <c:v>3.4929169583333336E-2</c:v>
                </c:pt>
                <c:pt idx="1443">
                  <c:v>3.489911666666666E-2</c:v>
                </c:pt>
                <c:pt idx="1444">
                  <c:v>3.4874410833333334E-2</c:v>
                </c:pt>
                <c:pt idx="1445">
                  <c:v>3.4822432499999993E-2</c:v>
                </c:pt>
                <c:pt idx="1446">
                  <c:v>3.4702577083333332E-2</c:v>
                </c:pt>
                <c:pt idx="1447">
                  <c:v>3.4587505000000004E-2</c:v>
                </c:pt>
                <c:pt idx="1448">
                  <c:v>3.4517612500000003E-2</c:v>
                </c:pt>
                <c:pt idx="1449">
                  <c:v>3.4341502916666662E-2</c:v>
                </c:pt>
                <c:pt idx="1450">
                  <c:v>3.4335799583333333E-2</c:v>
                </c:pt>
                <c:pt idx="1451">
                  <c:v>3.4304418333333329E-2</c:v>
                </c:pt>
                <c:pt idx="1452">
                  <c:v>3.4261661666666672E-2</c:v>
                </c:pt>
                <c:pt idx="1453">
                  <c:v>3.4212142916666667E-2</c:v>
                </c:pt>
                <c:pt idx="1454">
                  <c:v>3.4156949166666672E-2</c:v>
                </c:pt>
                <c:pt idx="1455">
                  <c:v>3.4056231250000006E-2</c:v>
                </c:pt>
                <c:pt idx="1456">
                  <c:v>3.3949812083333336E-2</c:v>
                </c:pt>
                <c:pt idx="1457">
                  <c:v>3.3878065833333339E-2</c:v>
                </c:pt>
                <c:pt idx="1458">
                  <c:v>3.3780587499999994E-2</c:v>
                </c:pt>
                <c:pt idx="1459">
                  <c:v>3.3761444583333328E-2</c:v>
                </c:pt>
                <c:pt idx="1460">
                  <c:v>3.3735475833333341E-2</c:v>
                </c:pt>
                <c:pt idx="1461">
                  <c:v>3.3693134166666666E-2</c:v>
                </c:pt>
                <c:pt idx="1462">
                  <c:v>3.3652050416666655E-2</c:v>
                </c:pt>
                <c:pt idx="1463">
                  <c:v>3.3648646666666671E-2</c:v>
                </c:pt>
                <c:pt idx="1464">
                  <c:v>3.3614680416666674E-2</c:v>
                </c:pt>
                <c:pt idx="1465">
                  <c:v>3.3539660416666665E-2</c:v>
                </c:pt>
                <c:pt idx="1466">
                  <c:v>3.3432151666666667E-2</c:v>
                </c:pt>
                <c:pt idx="1467">
                  <c:v>3.3422194583333335E-2</c:v>
                </c:pt>
                <c:pt idx="1468">
                  <c:v>3.3361949166666668E-2</c:v>
                </c:pt>
                <c:pt idx="1469">
                  <c:v>3.3345667916666662E-2</c:v>
                </c:pt>
                <c:pt idx="1470">
                  <c:v>3.3271650416666666E-2</c:v>
                </c:pt>
                <c:pt idx="1471">
                  <c:v>3.3264325416666678E-2</c:v>
                </c:pt>
                <c:pt idx="1472">
                  <c:v>3.3210341666666664E-2</c:v>
                </c:pt>
                <c:pt idx="1473">
                  <c:v>3.3199872499999998E-2</c:v>
                </c:pt>
                <c:pt idx="1474">
                  <c:v>3.3140968333333319E-2</c:v>
                </c:pt>
                <c:pt idx="1475">
                  <c:v>3.3120329999999996E-2</c:v>
                </c:pt>
                <c:pt idx="1476">
                  <c:v>3.311215E-2</c:v>
                </c:pt>
                <c:pt idx="1477">
                  <c:v>3.3109548333333336E-2</c:v>
                </c:pt>
                <c:pt idx="1478">
                  <c:v>3.3109246666666668E-2</c:v>
                </c:pt>
                <c:pt idx="1479">
                  <c:v>3.3014681249999997E-2</c:v>
                </c:pt>
                <c:pt idx="1480">
                  <c:v>3.2977628749999995E-2</c:v>
                </c:pt>
                <c:pt idx="1481">
                  <c:v>3.297260166666667E-2</c:v>
                </c:pt>
                <c:pt idx="1482">
                  <c:v>3.2956532916666677E-2</c:v>
                </c:pt>
                <c:pt idx="1483">
                  <c:v>3.2943996666666669E-2</c:v>
                </c:pt>
                <c:pt idx="1484">
                  <c:v>3.2898394999999997E-2</c:v>
                </c:pt>
                <c:pt idx="1485">
                  <c:v>3.2887686249999999E-2</c:v>
                </c:pt>
                <c:pt idx="1486">
                  <c:v>3.2838442083333336E-2</c:v>
                </c:pt>
                <c:pt idx="1487">
                  <c:v>3.2834737083333336E-2</c:v>
                </c:pt>
                <c:pt idx="1488">
                  <c:v>3.2805482916666663E-2</c:v>
                </c:pt>
                <c:pt idx="1489">
                  <c:v>3.2640646249999995E-2</c:v>
                </c:pt>
                <c:pt idx="1490">
                  <c:v>3.2629334166666669E-2</c:v>
                </c:pt>
                <c:pt idx="1491">
                  <c:v>3.2619227083333334E-2</c:v>
                </c:pt>
                <c:pt idx="1492">
                  <c:v>3.2564119583333336E-2</c:v>
                </c:pt>
                <c:pt idx="1493">
                  <c:v>3.2490594999999997E-2</c:v>
                </c:pt>
                <c:pt idx="1494">
                  <c:v>3.2490531666666676E-2</c:v>
                </c:pt>
                <c:pt idx="1495">
                  <c:v>3.2486062500000003E-2</c:v>
                </c:pt>
                <c:pt idx="1496">
                  <c:v>3.2458960416666661E-2</c:v>
                </c:pt>
                <c:pt idx="1497">
                  <c:v>3.2440087916666673E-2</c:v>
                </c:pt>
                <c:pt idx="1498">
                  <c:v>3.2438336666666671E-2</c:v>
                </c:pt>
                <c:pt idx="1499">
                  <c:v>3.2339812500000002E-2</c:v>
                </c:pt>
                <c:pt idx="1500">
                  <c:v>3.2330813333333333E-2</c:v>
                </c:pt>
                <c:pt idx="1501">
                  <c:v>3.2232551250000005E-2</c:v>
                </c:pt>
                <c:pt idx="1502">
                  <c:v>3.2210455416666679E-2</c:v>
                </c:pt>
                <c:pt idx="1503">
                  <c:v>3.2054243749999996E-2</c:v>
                </c:pt>
                <c:pt idx="1504">
                  <c:v>3.199333875000001E-2</c:v>
                </c:pt>
                <c:pt idx="1505">
                  <c:v>3.1949161249999997E-2</c:v>
                </c:pt>
                <c:pt idx="1506">
                  <c:v>3.1913476250000003E-2</c:v>
                </c:pt>
                <c:pt idx="1507">
                  <c:v>3.1844979166666669E-2</c:v>
                </c:pt>
                <c:pt idx="1508">
                  <c:v>3.1728744166666677E-2</c:v>
                </c:pt>
                <c:pt idx="1509">
                  <c:v>3.1700885833333331E-2</c:v>
                </c:pt>
                <c:pt idx="1510">
                  <c:v>3.1630256666666669E-2</c:v>
                </c:pt>
                <c:pt idx="1511">
                  <c:v>3.1619323333333331E-2</c:v>
                </c:pt>
                <c:pt idx="1512">
                  <c:v>3.1602469166666654E-2</c:v>
                </c:pt>
                <c:pt idx="1513">
                  <c:v>3.1510873333333335E-2</c:v>
                </c:pt>
                <c:pt idx="1514">
                  <c:v>3.1499960833333326E-2</c:v>
                </c:pt>
                <c:pt idx="1515">
                  <c:v>3.1463769999999995E-2</c:v>
                </c:pt>
                <c:pt idx="1516">
                  <c:v>3.1453565416666662E-2</c:v>
                </c:pt>
                <c:pt idx="1517">
                  <c:v>3.1305946666666667E-2</c:v>
                </c:pt>
                <c:pt idx="1518">
                  <c:v>3.1304307083333337E-2</c:v>
                </c:pt>
                <c:pt idx="1519">
                  <c:v>3.1258283749999997E-2</c:v>
                </c:pt>
                <c:pt idx="1520">
                  <c:v>3.120838875E-2</c:v>
                </c:pt>
                <c:pt idx="1521">
                  <c:v>3.1194773333333328E-2</c:v>
                </c:pt>
                <c:pt idx="1522">
                  <c:v>3.1088065833333334E-2</c:v>
                </c:pt>
                <c:pt idx="1523">
                  <c:v>3.1039962083333334E-2</c:v>
                </c:pt>
                <c:pt idx="1524">
                  <c:v>3.0995059999999994E-2</c:v>
                </c:pt>
                <c:pt idx="1525">
                  <c:v>3.0980348749999997E-2</c:v>
                </c:pt>
                <c:pt idx="1526">
                  <c:v>3.0887397916666667E-2</c:v>
                </c:pt>
                <c:pt idx="1527">
                  <c:v>3.0824164166666668E-2</c:v>
                </c:pt>
                <c:pt idx="1528">
                  <c:v>3.082162875E-2</c:v>
                </c:pt>
                <c:pt idx="1529">
                  <c:v>3.0812667500000005E-2</c:v>
                </c:pt>
                <c:pt idx="1530">
                  <c:v>3.080394458333334E-2</c:v>
                </c:pt>
                <c:pt idx="1531">
                  <c:v>3.0731974999999998E-2</c:v>
                </c:pt>
                <c:pt idx="1532">
                  <c:v>3.0728633333333335E-2</c:v>
                </c:pt>
                <c:pt idx="1533">
                  <c:v>3.0640088333333333E-2</c:v>
                </c:pt>
                <c:pt idx="1534">
                  <c:v>3.056108125E-2</c:v>
                </c:pt>
                <c:pt idx="1535">
                  <c:v>3.0518595833333328E-2</c:v>
                </c:pt>
                <c:pt idx="1536">
                  <c:v>3.0427355416666666E-2</c:v>
                </c:pt>
                <c:pt idx="1537">
                  <c:v>3.0406223333333333E-2</c:v>
                </c:pt>
                <c:pt idx="1538">
                  <c:v>3.0322160416666674E-2</c:v>
                </c:pt>
                <c:pt idx="1539">
                  <c:v>3.0311109999999988E-2</c:v>
                </c:pt>
                <c:pt idx="1540">
                  <c:v>3.0299053750000002E-2</c:v>
                </c:pt>
                <c:pt idx="1541">
                  <c:v>3.0276279166666666E-2</c:v>
                </c:pt>
                <c:pt idx="1542">
                  <c:v>2.9969132499999999E-2</c:v>
                </c:pt>
                <c:pt idx="1543">
                  <c:v>2.9965230000000006E-2</c:v>
                </c:pt>
                <c:pt idx="1544">
                  <c:v>2.9921588750000006E-2</c:v>
                </c:pt>
                <c:pt idx="1545">
                  <c:v>2.9893971666666668E-2</c:v>
                </c:pt>
                <c:pt idx="1546">
                  <c:v>2.9884579583333324E-2</c:v>
                </c:pt>
                <c:pt idx="1547">
                  <c:v>2.9862795416666667E-2</c:v>
                </c:pt>
                <c:pt idx="1548">
                  <c:v>2.9857333750000006E-2</c:v>
                </c:pt>
                <c:pt idx="1549">
                  <c:v>2.981716458333333E-2</c:v>
                </c:pt>
                <c:pt idx="1550">
                  <c:v>2.9743413749999992E-2</c:v>
                </c:pt>
                <c:pt idx="1551">
                  <c:v>2.9585358333333339E-2</c:v>
                </c:pt>
                <c:pt idx="1552">
                  <c:v>2.9538672916666665E-2</c:v>
                </c:pt>
                <c:pt idx="1553">
                  <c:v>2.9524830416666665E-2</c:v>
                </c:pt>
                <c:pt idx="1554">
                  <c:v>2.9519765833333333E-2</c:v>
                </c:pt>
                <c:pt idx="1555">
                  <c:v>2.9462427916666669E-2</c:v>
                </c:pt>
                <c:pt idx="1556">
                  <c:v>2.9427314583333336E-2</c:v>
                </c:pt>
                <c:pt idx="1557">
                  <c:v>2.9414124583333329E-2</c:v>
                </c:pt>
                <c:pt idx="1558">
                  <c:v>2.9380002500000005E-2</c:v>
                </c:pt>
                <c:pt idx="1559">
                  <c:v>2.9267539166666662E-2</c:v>
                </c:pt>
                <c:pt idx="1560">
                  <c:v>2.924892833333333E-2</c:v>
                </c:pt>
                <c:pt idx="1561">
                  <c:v>2.9203580000000003E-2</c:v>
                </c:pt>
                <c:pt idx="1562">
                  <c:v>2.9199320416666674E-2</c:v>
                </c:pt>
                <c:pt idx="1563">
                  <c:v>2.9189765833333329E-2</c:v>
                </c:pt>
                <c:pt idx="1564">
                  <c:v>2.9179173750000006E-2</c:v>
                </c:pt>
                <c:pt idx="1565">
                  <c:v>2.9170703333333336E-2</c:v>
                </c:pt>
                <c:pt idx="1566">
                  <c:v>2.9092632916666677E-2</c:v>
                </c:pt>
                <c:pt idx="1567">
                  <c:v>2.9006000416666664E-2</c:v>
                </c:pt>
                <c:pt idx="1568">
                  <c:v>2.8982860833333342E-2</c:v>
                </c:pt>
                <c:pt idx="1569">
                  <c:v>2.8951083333333325E-2</c:v>
                </c:pt>
                <c:pt idx="1570">
                  <c:v>2.8919956250000003E-2</c:v>
                </c:pt>
                <c:pt idx="1571">
                  <c:v>2.8876044583333333E-2</c:v>
                </c:pt>
                <c:pt idx="1572">
                  <c:v>2.8781498333333332E-2</c:v>
                </c:pt>
                <c:pt idx="1573">
                  <c:v>2.877740333333333E-2</c:v>
                </c:pt>
                <c:pt idx="1574">
                  <c:v>2.8755218333333336E-2</c:v>
                </c:pt>
                <c:pt idx="1575">
                  <c:v>2.8735260833333335E-2</c:v>
                </c:pt>
                <c:pt idx="1576">
                  <c:v>2.867274500000001E-2</c:v>
                </c:pt>
                <c:pt idx="1577">
                  <c:v>2.8569478750000002E-2</c:v>
                </c:pt>
                <c:pt idx="1578">
                  <c:v>2.8527759166666666E-2</c:v>
                </c:pt>
                <c:pt idx="1579">
                  <c:v>2.8464280416666671E-2</c:v>
                </c:pt>
                <c:pt idx="1580">
                  <c:v>2.8450679166666663E-2</c:v>
                </c:pt>
                <c:pt idx="1581">
                  <c:v>2.8406090416666665E-2</c:v>
                </c:pt>
                <c:pt idx="1582">
                  <c:v>2.8327915833333338E-2</c:v>
                </c:pt>
                <c:pt idx="1583">
                  <c:v>2.8251114999999997E-2</c:v>
                </c:pt>
                <c:pt idx="1584">
                  <c:v>2.8223807083333333E-2</c:v>
                </c:pt>
                <c:pt idx="1585">
                  <c:v>2.8181369583333338E-2</c:v>
                </c:pt>
                <c:pt idx="1586">
                  <c:v>2.8177443750000003E-2</c:v>
                </c:pt>
                <c:pt idx="1587">
                  <c:v>2.804078124999999E-2</c:v>
                </c:pt>
                <c:pt idx="1588">
                  <c:v>2.8030034583333335E-2</c:v>
                </c:pt>
                <c:pt idx="1589">
                  <c:v>2.7984148749999996E-2</c:v>
                </c:pt>
                <c:pt idx="1590">
                  <c:v>2.7968484166666665E-2</c:v>
                </c:pt>
                <c:pt idx="1591">
                  <c:v>2.7959198333333338E-2</c:v>
                </c:pt>
                <c:pt idx="1592">
                  <c:v>2.7909036250000002E-2</c:v>
                </c:pt>
                <c:pt idx="1593">
                  <c:v>2.7820735416666662E-2</c:v>
                </c:pt>
                <c:pt idx="1594">
                  <c:v>2.780159833333333E-2</c:v>
                </c:pt>
                <c:pt idx="1595">
                  <c:v>2.7750433333333335E-2</c:v>
                </c:pt>
                <c:pt idx="1596">
                  <c:v>2.7738157499999999E-2</c:v>
                </c:pt>
                <c:pt idx="1597">
                  <c:v>2.7673689166666671E-2</c:v>
                </c:pt>
                <c:pt idx="1598">
                  <c:v>2.7642641666666665E-2</c:v>
                </c:pt>
                <c:pt idx="1599">
                  <c:v>2.7619827083333329E-2</c:v>
                </c:pt>
                <c:pt idx="1600">
                  <c:v>2.7576715416666672E-2</c:v>
                </c:pt>
                <c:pt idx="1601">
                  <c:v>2.7474001666666664E-2</c:v>
                </c:pt>
                <c:pt idx="1602">
                  <c:v>2.7443309583333339E-2</c:v>
                </c:pt>
                <c:pt idx="1603">
                  <c:v>2.7342172916666668E-2</c:v>
                </c:pt>
                <c:pt idx="1604">
                  <c:v>2.7303334166666662E-2</c:v>
                </c:pt>
                <c:pt idx="1605">
                  <c:v>2.7263331249999995E-2</c:v>
                </c:pt>
                <c:pt idx="1606">
                  <c:v>2.7261318333333329E-2</c:v>
                </c:pt>
                <c:pt idx="1607">
                  <c:v>2.7236246250000002E-2</c:v>
                </c:pt>
                <c:pt idx="1608">
                  <c:v>2.7229072500000007E-2</c:v>
                </c:pt>
                <c:pt idx="1609">
                  <c:v>2.7201861250000001E-2</c:v>
                </c:pt>
                <c:pt idx="1610">
                  <c:v>2.7199468750000001E-2</c:v>
                </c:pt>
                <c:pt idx="1611">
                  <c:v>2.7167239999999999E-2</c:v>
                </c:pt>
                <c:pt idx="1612">
                  <c:v>2.7135158749999999E-2</c:v>
                </c:pt>
                <c:pt idx="1613">
                  <c:v>2.7132987500000001E-2</c:v>
                </c:pt>
                <c:pt idx="1614">
                  <c:v>2.703436083333333E-2</c:v>
                </c:pt>
                <c:pt idx="1615">
                  <c:v>2.7032183333333334E-2</c:v>
                </c:pt>
                <c:pt idx="1616">
                  <c:v>2.6998635416666666E-2</c:v>
                </c:pt>
                <c:pt idx="1617">
                  <c:v>2.6990691249999994E-2</c:v>
                </c:pt>
                <c:pt idx="1618">
                  <c:v>2.6989046666666665E-2</c:v>
                </c:pt>
                <c:pt idx="1619">
                  <c:v>2.6982885000000002E-2</c:v>
                </c:pt>
                <c:pt idx="1620">
                  <c:v>2.6972883749999996E-2</c:v>
                </c:pt>
                <c:pt idx="1621">
                  <c:v>2.695892875E-2</c:v>
                </c:pt>
                <c:pt idx="1622">
                  <c:v>2.6937624999999996E-2</c:v>
                </c:pt>
                <c:pt idx="1623">
                  <c:v>2.6923628749999998E-2</c:v>
                </c:pt>
                <c:pt idx="1624">
                  <c:v>2.6891710833333336E-2</c:v>
                </c:pt>
                <c:pt idx="1625">
                  <c:v>2.6886255833333331E-2</c:v>
                </c:pt>
                <c:pt idx="1626">
                  <c:v>2.6885079583333332E-2</c:v>
                </c:pt>
                <c:pt idx="1627">
                  <c:v>2.6863425000000007E-2</c:v>
                </c:pt>
                <c:pt idx="1628">
                  <c:v>2.6854385000000005E-2</c:v>
                </c:pt>
                <c:pt idx="1629">
                  <c:v>2.6780739583333327E-2</c:v>
                </c:pt>
                <c:pt idx="1630">
                  <c:v>2.6746774166666664E-2</c:v>
                </c:pt>
                <c:pt idx="1631">
                  <c:v>2.6742664583333329E-2</c:v>
                </c:pt>
                <c:pt idx="1632">
                  <c:v>2.6651872083333337E-2</c:v>
                </c:pt>
                <c:pt idx="1633">
                  <c:v>2.6630613750000001E-2</c:v>
                </c:pt>
                <c:pt idx="1634">
                  <c:v>2.6630197083333331E-2</c:v>
                </c:pt>
                <c:pt idx="1635">
                  <c:v>2.6614555416666661E-2</c:v>
                </c:pt>
                <c:pt idx="1636">
                  <c:v>2.6571111250000005E-2</c:v>
                </c:pt>
                <c:pt idx="1637">
                  <c:v>2.6553104583333334E-2</c:v>
                </c:pt>
                <c:pt idx="1638">
                  <c:v>2.6549333750000004E-2</c:v>
                </c:pt>
                <c:pt idx="1639">
                  <c:v>2.6418767500000009E-2</c:v>
                </c:pt>
                <c:pt idx="1640">
                  <c:v>2.6413849166666659E-2</c:v>
                </c:pt>
                <c:pt idx="1641">
                  <c:v>2.6363888333333339E-2</c:v>
                </c:pt>
                <c:pt idx="1642">
                  <c:v>2.6352213749999995E-2</c:v>
                </c:pt>
                <c:pt idx="1643">
                  <c:v>2.633426958333333E-2</c:v>
                </c:pt>
                <c:pt idx="1644">
                  <c:v>2.6280632500000001E-2</c:v>
                </c:pt>
                <c:pt idx="1645">
                  <c:v>2.6207250833333331E-2</c:v>
                </c:pt>
                <c:pt idx="1646">
                  <c:v>2.6204091250000002E-2</c:v>
                </c:pt>
                <c:pt idx="1647">
                  <c:v>2.6173233333333334E-2</c:v>
                </c:pt>
                <c:pt idx="1648">
                  <c:v>2.6168176666666668E-2</c:v>
                </c:pt>
                <c:pt idx="1649">
                  <c:v>2.6157930833333325E-2</c:v>
                </c:pt>
                <c:pt idx="1650">
                  <c:v>2.6083663333333337E-2</c:v>
                </c:pt>
                <c:pt idx="1651">
                  <c:v>2.6075537083333333E-2</c:v>
                </c:pt>
                <c:pt idx="1652">
                  <c:v>2.6048852083333334E-2</c:v>
                </c:pt>
                <c:pt idx="1653">
                  <c:v>2.6028909166666669E-2</c:v>
                </c:pt>
                <c:pt idx="1654">
                  <c:v>2.6021490833333331E-2</c:v>
                </c:pt>
                <c:pt idx="1655">
                  <c:v>2.6000912916666671E-2</c:v>
                </c:pt>
                <c:pt idx="1656">
                  <c:v>2.5886601666666665E-2</c:v>
                </c:pt>
                <c:pt idx="1657">
                  <c:v>2.5851891250000005E-2</c:v>
                </c:pt>
                <c:pt idx="1658">
                  <c:v>2.5797082916666658E-2</c:v>
                </c:pt>
                <c:pt idx="1659">
                  <c:v>2.5736023750000003E-2</c:v>
                </c:pt>
                <c:pt idx="1660">
                  <c:v>2.5714048333333333E-2</c:v>
                </c:pt>
                <c:pt idx="1661">
                  <c:v>2.5701569166666664E-2</c:v>
                </c:pt>
                <c:pt idx="1662">
                  <c:v>2.5698130833333329E-2</c:v>
                </c:pt>
                <c:pt idx="1663">
                  <c:v>2.5670282916666665E-2</c:v>
                </c:pt>
                <c:pt idx="1664">
                  <c:v>2.5655552916666661E-2</c:v>
                </c:pt>
                <c:pt idx="1665">
                  <c:v>2.5557755416666664E-2</c:v>
                </c:pt>
                <c:pt idx="1666">
                  <c:v>2.550143416666667E-2</c:v>
                </c:pt>
                <c:pt idx="1667">
                  <c:v>2.5428357499999998E-2</c:v>
                </c:pt>
                <c:pt idx="1668">
                  <c:v>2.5340374166666669E-2</c:v>
                </c:pt>
                <c:pt idx="1669">
                  <c:v>2.5338602500000001E-2</c:v>
                </c:pt>
                <c:pt idx="1670">
                  <c:v>2.5212321666666666E-2</c:v>
                </c:pt>
                <c:pt idx="1671">
                  <c:v>2.519526083333333E-2</c:v>
                </c:pt>
                <c:pt idx="1672">
                  <c:v>2.5185969166666666E-2</c:v>
                </c:pt>
                <c:pt idx="1673">
                  <c:v>2.5177792500000001E-2</c:v>
                </c:pt>
                <c:pt idx="1674">
                  <c:v>2.5166102500000006E-2</c:v>
                </c:pt>
                <c:pt idx="1675">
                  <c:v>2.5101985416666663E-2</c:v>
                </c:pt>
                <c:pt idx="1676">
                  <c:v>2.4941464166666667E-2</c:v>
                </c:pt>
                <c:pt idx="1677">
                  <c:v>2.4934031666666665E-2</c:v>
                </c:pt>
                <c:pt idx="1678">
                  <c:v>2.4905206666666669E-2</c:v>
                </c:pt>
                <c:pt idx="1679">
                  <c:v>2.4888819583333329E-2</c:v>
                </c:pt>
                <c:pt idx="1680">
                  <c:v>2.4860044999999997E-2</c:v>
                </c:pt>
                <c:pt idx="1681">
                  <c:v>2.4822612500000008E-2</c:v>
                </c:pt>
                <c:pt idx="1682">
                  <c:v>2.478227958333332E-2</c:v>
                </c:pt>
                <c:pt idx="1683">
                  <c:v>2.4749874583333328E-2</c:v>
                </c:pt>
                <c:pt idx="1684">
                  <c:v>2.4701809583333342E-2</c:v>
                </c:pt>
                <c:pt idx="1685">
                  <c:v>2.4692857499999998E-2</c:v>
                </c:pt>
                <c:pt idx="1686">
                  <c:v>2.469017166666666E-2</c:v>
                </c:pt>
                <c:pt idx="1687">
                  <c:v>2.4579856666666667E-2</c:v>
                </c:pt>
                <c:pt idx="1688">
                  <c:v>2.4574819166666668E-2</c:v>
                </c:pt>
                <c:pt idx="1689">
                  <c:v>2.4542182083333336E-2</c:v>
                </c:pt>
                <c:pt idx="1690">
                  <c:v>2.4534070833333338E-2</c:v>
                </c:pt>
                <c:pt idx="1691">
                  <c:v>2.4519402083333336E-2</c:v>
                </c:pt>
                <c:pt idx="1692">
                  <c:v>2.4464002500000009E-2</c:v>
                </c:pt>
                <c:pt idx="1693">
                  <c:v>2.4463482499999994E-2</c:v>
                </c:pt>
                <c:pt idx="1694">
                  <c:v>2.4446205000000009E-2</c:v>
                </c:pt>
                <c:pt idx="1695">
                  <c:v>2.443514166666667E-2</c:v>
                </c:pt>
                <c:pt idx="1696">
                  <c:v>2.4395135000000002E-2</c:v>
                </c:pt>
                <c:pt idx="1697">
                  <c:v>2.433106291666666E-2</c:v>
                </c:pt>
                <c:pt idx="1698">
                  <c:v>2.4299845E-2</c:v>
                </c:pt>
                <c:pt idx="1699">
                  <c:v>2.4298053749999996E-2</c:v>
                </c:pt>
                <c:pt idx="1700">
                  <c:v>2.4285011666666672E-2</c:v>
                </c:pt>
                <c:pt idx="1701">
                  <c:v>2.4260693749999996E-2</c:v>
                </c:pt>
                <c:pt idx="1702">
                  <c:v>2.4244702500000003E-2</c:v>
                </c:pt>
                <c:pt idx="1703">
                  <c:v>2.4229147083333329E-2</c:v>
                </c:pt>
                <c:pt idx="1704">
                  <c:v>2.4206540833333332E-2</c:v>
                </c:pt>
                <c:pt idx="1705">
                  <c:v>2.4193110416666667E-2</c:v>
                </c:pt>
                <c:pt idx="1706">
                  <c:v>2.4190500416666667E-2</c:v>
                </c:pt>
                <c:pt idx="1707">
                  <c:v>2.4167405416666662E-2</c:v>
                </c:pt>
                <c:pt idx="1708">
                  <c:v>2.4131435833333329E-2</c:v>
                </c:pt>
                <c:pt idx="1709">
                  <c:v>2.4111196249999998E-2</c:v>
                </c:pt>
                <c:pt idx="1710">
                  <c:v>2.4072559999999996E-2</c:v>
                </c:pt>
                <c:pt idx="1711">
                  <c:v>2.402096166666667E-2</c:v>
                </c:pt>
                <c:pt idx="1712">
                  <c:v>2.3971905833333331E-2</c:v>
                </c:pt>
                <c:pt idx="1713">
                  <c:v>2.3951898333333332E-2</c:v>
                </c:pt>
                <c:pt idx="1714">
                  <c:v>2.3940696249999994E-2</c:v>
                </c:pt>
                <c:pt idx="1715">
                  <c:v>2.394009708333333E-2</c:v>
                </c:pt>
                <c:pt idx="1716">
                  <c:v>2.3851418333333336E-2</c:v>
                </c:pt>
                <c:pt idx="1717">
                  <c:v>2.384079166666667E-2</c:v>
                </c:pt>
                <c:pt idx="1718">
                  <c:v>2.3804497500000004E-2</c:v>
                </c:pt>
                <c:pt idx="1719">
                  <c:v>2.3804118333333336E-2</c:v>
                </c:pt>
                <c:pt idx="1720">
                  <c:v>2.3797603750000004E-2</c:v>
                </c:pt>
                <c:pt idx="1721">
                  <c:v>2.3647198333333338E-2</c:v>
                </c:pt>
                <c:pt idx="1722">
                  <c:v>2.3604003750000001E-2</c:v>
                </c:pt>
                <c:pt idx="1723">
                  <c:v>2.35588875E-2</c:v>
                </c:pt>
                <c:pt idx="1724">
                  <c:v>2.3502985833333333E-2</c:v>
                </c:pt>
                <c:pt idx="1725">
                  <c:v>2.3485559583333329E-2</c:v>
                </c:pt>
                <c:pt idx="1726">
                  <c:v>2.3461475833333328E-2</c:v>
                </c:pt>
                <c:pt idx="1727">
                  <c:v>2.3459951666666673E-2</c:v>
                </c:pt>
                <c:pt idx="1728">
                  <c:v>2.3453327083333336E-2</c:v>
                </c:pt>
                <c:pt idx="1729">
                  <c:v>2.3451297083333333E-2</c:v>
                </c:pt>
                <c:pt idx="1730">
                  <c:v>2.344643166666667E-2</c:v>
                </c:pt>
                <c:pt idx="1731">
                  <c:v>2.3372290833333337E-2</c:v>
                </c:pt>
                <c:pt idx="1732">
                  <c:v>2.3356000000000002E-2</c:v>
                </c:pt>
                <c:pt idx="1733">
                  <c:v>2.3350917500000009E-2</c:v>
                </c:pt>
                <c:pt idx="1734">
                  <c:v>2.3343737916666666E-2</c:v>
                </c:pt>
                <c:pt idx="1735">
                  <c:v>2.332367958333334E-2</c:v>
                </c:pt>
                <c:pt idx="1736">
                  <c:v>2.3323182083333338E-2</c:v>
                </c:pt>
                <c:pt idx="1737">
                  <c:v>2.3323085000000004E-2</c:v>
                </c:pt>
                <c:pt idx="1738">
                  <c:v>2.3314962083333331E-2</c:v>
                </c:pt>
                <c:pt idx="1739">
                  <c:v>2.3304245833333334E-2</c:v>
                </c:pt>
                <c:pt idx="1740">
                  <c:v>2.3281230000000003E-2</c:v>
                </c:pt>
                <c:pt idx="1741">
                  <c:v>2.327708416666667E-2</c:v>
                </c:pt>
                <c:pt idx="1742">
                  <c:v>2.3239996249999995E-2</c:v>
                </c:pt>
                <c:pt idx="1743">
                  <c:v>2.3226730833333337E-2</c:v>
                </c:pt>
                <c:pt idx="1744">
                  <c:v>2.3224913333333333E-2</c:v>
                </c:pt>
                <c:pt idx="1745">
                  <c:v>2.320586958333333E-2</c:v>
                </c:pt>
                <c:pt idx="1746">
                  <c:v>2.3184401666666663E-2</c:v>
                </c:pt>
                <c:pt idx="1747">
                  <c:v>2.3175327916666669E-2</c:v>
                </c:pt>
                <c:pt idx="1748">
                  <c:v>2.3168170833333335E-2</c:v>
                </c:pt>
                <c:pt idx="1749">
                  <c:v>2.3138420000000003E-2</c:v>
                </c:pt>
                <c:pt idx="1750">
                  <c:v>2.3135893749999997E-2</c:v>
                </c:pt>
                <c:pt idx="1751">
                  <c:v>2.3091855416666668E-2</c:v>
                </c:pt>
                <c:pt idx="1752">
                  <c:v>2.3007227499999994E-2</c:v>
                </c:pt>
                <c:pt idx="1753">
                  <c:v>2.3000932916666664E-2</c:v>
                </c:pt>
                <c:pt idx="1754">
                  <c:v>2.2976490416666665E-2</c:v>
                </c:pt>
                <c:pt idx="1755">
                  <c:v>2.2943911249999994E-2</c:v>
                </c:pt>
                <c:pt idx="1756">
                  <c:v>2.2943467916666668E-2</c:v>
                </c:pt>
                <c:pt idx="1757">
                  <c:v>2.2917575416666666E-2</c:v>
                </c:pt>
                <c:pt idx="1758">
                  <c:v>2.2869752499999996E-2</c:v>
                </c:pt>
                <c:pt idx="1759">
                  <c:v>2.2863785416666671E-2</c:v>
                </c:pt>
                <c:pt idx="1760">
                  <c:v>2.2862438750000002E-2</c:v>
                </c:pt>
                <c:pt idx="1761">
                  <c:v>2.2845993749999998E-2</c:v>
                </c:pt>
                <c:pt idx="1762">
                  <c:v>2.2832995416666665E-2</c:v>
                </c:pt>
                <c:pt idx="1763">
                  <c:v>2.2826250000000003E-2</c:v>
                </c:pt>
                <c:pt idx="1764">
                  <c:v>2.2782551666666661E-2</c:v>
                </c:pt>
                <c:pt idx="1765">
                  <c:v>2.2779790833333331E-2</c:v>
                </c:pt>
                <c:pt idx="1766">
                  <c:v>2.2773560416666661E-2</c:v>
                </c:pt>
                <c:pt idx="1767">
                  <c:v>2.2765498750000002E-2</c:v>
                </c:pt>
                <c:pt idx="1768">
                  <c:v>2.2726593749999999E-2</c:v>
                </c:pt>
                <c:pt idx="1769">
                  <c:v>2.2672069999999999E-2</c:v>
                </c:pt>
                <c:pt idx="1770">
                  <c:v>2.2660584166666668E-2</c:v>
                </c:pt>
                <c:pt idx="1771">
                  <c:v>2.2656158333333329E-2</c:v>
                </c:pt>
                <c:pt idx="1772">
                  <c:v>2.2565180833333327E-2</c:v>
                </c:pt>
                <c:pt idx="1773">
                  <c:v>2.2548752500000002E-2</c:v>
                </c:pt>
                <c:pt idx="1774">
                  <c:v>2.254260541666667E-2</c:v>
                </c:pt>
                <c:pt idx="1775">
                  <c:v>2.2522620000000004E-2</c:v>
                </c:pt>
                <c:pt idx="1776">
                  <c:v>2.246407458333333E-2</c:v>
                </c:pt>
                <c:pt idx="1777">
                  <c:v>2.246219708333333E-2</c:v>
                </c:pt>
                <c:pt idx="1778">
                  <c:v>2.2414429583333336E-2</c:v>
                </c:pt>
                <c:pt idx="1779">
                  <c:v>2.2394318750000003E-2</c:v>
                </c:pt>
                <c:pt idx="1780">
                  <c:v>2.2308145416666664E-2</c:v>
                </c:pt>
                <c:pt idx="1781">
                  <c:v>2.2290675833333332E-2</c:v>
                </c:pt>
                <c:pt idx="1782">
                  <c:v>2.2262711666666667E-2</c:v>
                </c:pt>
                <c:pt idx="1783">
                  <c:v>2.2259702083333336E-2</c:v>
                </c:pt>
                <c:pt idx="1784">
                  <c:v>2.2231302083333335E-2</c:v>
                </c:pt>
                <c:pt idx="1785">
                  <c:v>2.2228055833333333E-2</c:v>
                </c:pt>
                <c:pt idx="1786">
                  <c:v>2.2198352916666664E-2</c:v>
                </c:pt>
                <c:pt idx="1787">
                  <c:v>2.2180110833333325E-2</c:v>
                </c:pt>
                <c:pt idx="1788">
                  <c:v>2.2099252916666669E-2</c:v>
                </c:pt>
                <c:pt idx="1789">
                  <c:v>2.2078662916666662E-2</c:v>
                </c:pt>
                <c:pt idx="1790">
                  <c:v>2.2044782083333329E-2</c:v>
                </c:pt>
                <c:pt idx="1791">
                  <c:v>2.2033259999999995E-2</c:v>
                </c:pt>
                <c:pt idx="1792">
                  <c:v>2.2028893333333337E-2</c:v>
                </c:pt>
                <c:pt idx="1793">
                  <c:v>2.2009535000000007E-2</c:v>
                </c:pt>
                <c:pt idx="1794">
                  <c:v>2.2000422499999995E-2</c:v>
                </c:pt>
                <c:pt idx="1795">
                  <c:v>2.1953265E-2</c:v>
                </c:pt>
                <c:pt idx="1796">
                  <c:v>2.1919790416666671E-2</c:v>
                </c:pt>
                <c:pt idx="1797">
                  <c:v>2.191616125E-2</c:v>
                </c:pt>
                <c:pt idx="1798">
                  <c:v>2.1913255416666666E-2</c:v>
                </c:pt>
                <c:pt idx="1799">
                  <c:v>2.1860235833333335E-2</c:v>
                </c:pt>
                <c:pt idx="1800">
                  <c:v>2.1848860416666671E-2</c:v>
                </c:pt>
                <c:pt idx="1801">
                  <c:v>2.1845276666666667E-2</c:v>
                </c:pt>
                <c:pt idx="1802">
                  <c:v>2.1813926250000004E-2</c:v>
                </c:pt>
                <c:pt idx="1803">
                  <c:v>2.1803013750000003E-2</c:v>
                </c:pt>
                <c:pt idx="1804">
                  <c:v>2.1775429583333335E-2</c:v>
                </c:pt>
                <c:pt idx="1805">
                  <c:v>2.1771642083333334E-2</c:v>
                </c:pt>
                <c:pt idx="1806">
                  <c:v>2.1762322083333337E-2</c:v>
                </c:pt>
                <c:pt idx="1807">
                  <c:v>2.1761535833333335E-2</c:v>
                </c:pt>
                <c:pt idx="1808">
                  <c:v>2.1743827500000003E-2</c:v>
                </c:pt>
                <c:pt idx="1809">
                  <c:v>2.1736723749999996E-2</c:v>
                </c:pt>
                <c:pt idx="1810">
                  <c:v>2.1710182916666668E-2</c:v>
                </c:pt>
                <c:pt idx="1811">
                  <c:v>2.1687370000000001E-2</c:v>
                </c:pt>
                <c:pt idx="1812">
                  <c:v>2.1679677916666664E-2</c:v>
                </c:pt>
                <c:pt idx="1813">
                  <c:v>2.1673863749999998E-2</c:v>
                </c:pt>
                <c:pt idx="1814">
                  <c:v>2.1660230000000003E-2</c:v>
                </c:pt>
                <c:pt idx="1815">
                  <c:v>2.1652301666666669E-2</c:v>
                </c:pt>
                <c:pt idx="1816">
                  <c:v>2.1649126666666671E-2</c:v>
                </c:pt>
                <c:pt idx="1817">
                  <c:v>2.1648223750000004E-2</c:v>
                </c:pt>
                <c:pt idx="1818">
                  <c:v>2.1638664999999998E-2</c:v>
                </c:pt>
                <c:pt idx="1819">
                  <c:v>2.1612465416666667E-2</c:v>
                </c:pt>
                <c:pt idx="1820">
                  <c:v>2.1587621666666668E-2</c:v>
                </c:pt>
                <c:pt idx="1821">
                  <c:v>2.1587354166666666E-2</c:v>
                </c:pt>
                <c:pt idx="1822">
                  <c:v>2.1577707916666664E-2</c:v>
                </c:pt>
                <c:pt idx="1823">
                  <c:v>2.1567129166666671E-2</c:v>
                </c:pt>
                <c:pt idx="1824">
                  <c:v>2.1547371666666666E-2</c:v>
                </c:pt>
                <c:pt idx="1825">
                  <c:v>2.1544439583333328E-2</c:v>
                </c:pt>
                <c:pt idx="1826">
                  <c:v>2.1526565416666667E-2</c:v>
                </c:pt>
                <c:pt idx="1827">
                  <c:v>2.1506432083333336E-2</c:v>
                </c:pt>
                <c:pt idx="1828">
                  <c:v>2.1491583749999998E-2</c:v>
                </c:pt>
                <c:pt idx="1829">
                  <c:v>2.1457487083333334E-2</c:v>
                </c:pt>
                <c:pt idx="1830">
                  <c:v>2.1441642500000007E-2</c:v>
                </c:pt>
                <c:pt idx="1831">
                  <c:v>2.1394280416666665E-2</c:v>
                </c:pt>
                <c:pt idx="1832">
                  <c:v>2.1387485416666668E-2</c:v>
                </c:pt>
                <c:pt idx="1833">
                  <c:v>2.1381173749999999E-2</c:v>
                </c:pt>
                <c:pt idx="1834">
                  <c:v>2.1362773333333335E-2</c:v>
                </c:pt>
                <c:pt idx="1835">
                  <c:v>2.128648583333333E-2</c:v>
                </c:pt>
                <c:pt idx="1836">
                  <c:v>2.1273043333333325E-2</c:v>
                </c:pt>
                <c:pt idx="1837">
                  <c:v>2.1183352499999999E-2</c:v>
                </c:pt>
                <c:pt idx="1838">
                  <c:v>2.11671225E-2</c:v>
                </c:pt>
                <c:pt idx="1839">
                  <c:v>2.1157628333333334E-2</c:v>
                </c:pt>
                <c:pt idx="1840">
                  <c:v>2.1150565416666666E-2</c:v>
                </c:pt>
                <c:pt idx="1841">
                  <c:v>2.1146932083333334E-2</c:v>
                </c:pt>
                <c:pt idx="1842">
                  <c:v>2.1141268749999997E-2</c:v>
                </c:pt>
                <c:pt idx="1843">
                  <c:v>2.1139682499999996E-2</c:v>
                </c:pt>
                <c:pt idx="1844">
                  <c:v>2.1092212083333329E-2</c:v>
                </c:pt>
                <c:pt idx="1845">
                  <c:v>2.1092004166666668E-2</c:v>
                </c:pt>
                <c:pt idx="1846">
                  <c:v>2.1090210416666672E-2</c:v>
                </c:pt>
                <c:pt idx="1847">
                  <c:v>2.1077434583333329E-2</c:v>
                </c:pt>
                <c:pt idx="1848">
                  <c:v>2.107710291666667E-2</c:v>
                </c:pt>
                <c:pt idx="1849">
                  <c:v>2.1075695416666665E-2</c:v>
                </c:pt>
                <c:pt idx="1850">
                  <c:v>2.1072129166666672E-2</c:v>
                </c:pt>
                <c:pt idx="1851">
                  <c:v>2.105875291666667E-2</c:v>
                </c:pt>
                <c:pt idx="1852">
                  <c:v>2.10440325E-2</c:v>
                </c:pt>
                <c:pt idx="1853">
                  <c:v>2.1034448749999993E-2</c:v>
                </c:pt>
                <c:pt idx="1854">
                  <c:v>2.1007161666666666E-2</c:v>
                </c:pt>
                <c:pt idx="1855">
                  <c:v>2.0998292083333332E-2</c:v>
                </c:pt>
                <c:pt idx="1856">
                  <c:v>2.0995078750000003E-2</c:v>
                </c:pt>
                <c:pt idx="1857">
                  <c:v>2.0992498333333328E-2</c:v>
                </c:pt>
                <c:pt idx="1858">
                  <c:v>2.0976076666666666E-2</c:v>
                </c:pt>
                <c:pt idx="1859">
                  <c:v>2.0967181250000005E-2</c:v>
                </c:pt>
                <c:pt idx="1860">
                  <c:v>2.0835124583333333E-2</c:v>
                </c:pt>
                <c:pt idx="1861">
                  <c:v>2.0826309583333331E-2</c:v>
                </c:pt>
                <c:pt idx="1862">
                  <c:v>2.0823090833333335E-2</c:v>
                </c:pt>
                <c:pt idx="1863">
                  <c:v>2.0796501666666665E-2</c:v>
                </c:pt>
                <c:pt idx="1864">
                  <c:v>2.0771737500000002E-2</c:v>
                </c:pt>
                <c:pt idx="1865">
                  <c:v>2.0752905000000002E-2</c:v>
                </c:pt>
                <c:pt idx="1866">
                  <c:v>2.0749062083333332E-2</c:v>
                </c:pt>
                <c:pt idx="1867">
                  <c:v>2.0736568333333334E-2</c:v>
                </c:pt>
                <c:pt idx="1868">
                  <c:v>2.0716924999999997E-2</c:v>
                </c:pt>
                <c:pt idx="1869">
                  <c:v>2.0716747916666663E-2</c:v>
                </c:pt>
                <c:pt idx="1870">
                  <c:v>2.0712077083333332E-2</c:v>
                </c:pt>
                <c:pt idx="1871">
                  <c:v>2.0667307916666666E-2</c:v>
                </c:pt>
                <c:pt idx="1872">
                  <c:v>2.0664673750000001E-2</c:v>
                </c:pt>
                <c:pt idx="1873">
                  <c:v>2.0662775000000001E-2</c:v>
                </c:pt>
                <c:pt idx="1874">
                  <c:v>2.0655758749999999E-2</c:v>
                </c:pt>
                <c:pt idx="1875">
                  <c:v>2.0653102083333333E-2</c:v>
                </c:pt>
                <c:pt idx="1876">
                  <c:v>2.0624101250000002E-2</c:v>
                </c:pt>
                <c:pt idx="1877">
                  <c:v>2.0582177916666663E-2</c:v>
                </c:pt>
                <c:pt idx="1878">
                  <c:v>2.057403791666667E-2</c:v>
                </c:pt>
                <c:pt idx="1879">
                  <c:v>2.056839375E-2</c:v>
                </c:pt>
                <c:pt idx="1880">
                  <c:v>2.055877083333333E-2</c:v>
                </c:pt>
                <c:pt idx="1881">
                  <c:v>2.0523100833333332E-2</c:v>
                </c:pt>
                <c:pt idx="1882">
                  <c:v>2.048474208333333E-2</c:v>
                </c:pt>
                <c:pt idx="1883">
                  <c:v>2.04822375E-2</c:v>
                </c:pt>
                <c:pt idx="1884">
                  <c:v>2.0466029166666667E-2</c:v>
                </c:pt>
                <c:pt idx="1885">
                  <c:v>2.0423239999999999E-2</c:v>
                </c:pt>
                <c:pt idx="1886">
                  <c:v>2.0407948749999998E-2</c:v>
                </c:pt>
                <c:pt idx="1887">
                  <c:v>2.0406947083333331E-2</c:v>
                </c:pt>
                <c:pt idx="1888">
                  <c:v>2.0378285833333332E-2</c:v>
                </c:pt>
                <c:pt idx="1889">
                  <c:v>2.0280761666666668E-2</c:v>
                </c:pt>
                <c:pt idx="1890">
                  <c:v>2.0264202916666668E-2</c:v>
                </c:pt>
                <c:pt idx="1891">
                  <c:v>2.0252837916666665E-2</c:v>
                </c:pt>
                <c:pt idx="1892">
                  <c:v>2.0247836666666668E-2</c:v>
                </c:pt>
                <c:pt idx="1893">
                  <c:v>2.0247269583333335E-2</c:v>
                </c:pt>
                <c:pt idx="1894">
                  <c:v>2.0245569583333334E-2</c:v>
                </c:pt>
                <c:pt idx="1895">
                  <c:v>2.0228416666666669E-2</c:v>
                </c:pt>
                <c:pt idx="1896">
                  <c:v>2.0197841250000001E-2</c:v>
                </c:pt>
                <c:pt idx="1897">
                  <c:v>2.0174723750000002E-2</c:v>
                </c:pt>
                <c:pt idx="1898">
                  <c:v>2.0174701666666666E-2</c:v>
                </c:pt>
                <c:pt idx="1899">
                  <c:v>2.0170485833333338E-2</c:v>
                </c:pt>
                <c:pt idx="1900">
                  <c:v>2.0165845833333335E-2</c:v>
                </c:pt>
                <c:pt idx="1901">
                  <c:v>2.0154755416666666E-2</c:v>
                </c:pt>
                <c:pt idx="1902">
                  <c:v>2.0132483333333329E-2</c:v>
                </c:pt>
                <c:pt idx="1903">
                  <c:v>2.0130331666666668E-2</c:v>
                </c:pt>
                <c:pt idx="1904">
                  <c:v>2.0112028333333334E-2</c:v>
                </c:pt>
                <c:pt idx="1905">
                  <c:v>2.0092780833333334E-2</c:v>
                </c:pt>
                <c:pt idx="1906">
                  <c:v>2.0083531249999998E-2</c:v>
                </c:pt>
                <c:pt idx="1907">
                  <c:v>2.0078627083333331E-2</c:v>
                </c:pt>
                <c:pt idx="1908">
                  <c:v>2.0063605833333331E-2</c:v>
                </c:pt>
                <c:pt idx="1909">
                  <c:v>2.0059775416666665E-2</c:v>
                </c:pt>
                <c:pt idx="1910">
                  <c:v>2.0056026250000001E-2</c:v>
                </c:pt>
                <c:pt idx="1911">
                  <c:v>2.0053500833333331E-2</c:v>
                </c:pt>
                <c:pt idx="1912">
                  <c:v>2.0039273749999999E-2</c:v>
                </c:pt>
                <c:pt idx="1913">
                  <c:v>2.0022116250000003E-2</c:v>
                </c:pt>
                <c:pt idx="1914">
                  <c:v>2.0016707916666668E-2</c:v>
                </c:pt>
                <c:pt idx="1915">
                  <c:v>2.0009852083333335E-2</c:v>
                </c:pt>
                <c:pt idx="1916">
                  <c:v>2.000783833333333E-2</c:v>
                </c:pt>
                <c:pt idx="1917">
                  <c:v>2.0006238749999999E-2</c:v>
                </c:pt>
                <c:pt idx="1918">
                  <c:v>1.9971965833333338E-2</c:v>
                </c:pt>
                <c:pt idx="1919">
                  <c:v>1.9965924166666663E-2</c:v>
                </c:pt>
                <c:pt idx="1920">
                  <c:v>1.9952473333333335E-2</c:v>
                </c:pt>
                <c:pt idx="1921">
                  <c:v>1.9944847916666664E-2</c:v>
                </c:pt>
                <c:pt idx="1922">
                  <c:v>1.9938288333333332E-2</c:v>
                </c:pt>
                <c:pt idx="1923">
                  <c:v>1.9926879583333335E-2</c:v>
                </c:pt>
                <c:pt idx="1924">
                  <c:v>1.98862125E-2</c:v>
                </c:pt>
                <c:pt idx="1925">
                  <c:v>1.9871562916666665E-2</c:v>
                </c:pt>
                <c:pt idx="1926">
                  <c:v>1.9860001249999999E-2</c:v>
                </c:pt>
                <c:pt idx="1927">
                  <c:v>1.9838652083333335E-2</c:v>
                </c:pt>
                <c:pt idx="1928">
                  <c:v>1.9800650416666669E-2</c:v>
                </c:pt>
                <c:pt idx="1929">
                  <c:v>1.9781453749999997E-2</c:v>
                </c:pt>
                <c:pt idx="1930">
                  <c:v>1.9772651666666669E-2</c:v>
                </c:pt>
                <c:pt idx="1931">
                  <c:v>1.9772632916666665E-2</c:v>
                </c:pt>
                <c:pt idx="1932">
                  <c:v>1.9737084583333332E-2</c:v>
                </c:pt>
                <c:pt idx="1933">
                  <c:v>1.9698061666666666E-2</c:v>
                </c:pt>
                <c:pt idx="1934">
                  <c:v>1.9694808750000001E-2</c:v>
                </c:pt>
                <c:pt idx="1935">
                  <c:v>1.9690921666666666E-2</c:v>
                </c:pt>
                <c:pt idx="1936">
                  <c:v>1.9680530000000002E-2</c:v>
                </c:pt>
                <c:pt idx="1937">
                  <c:v>1.9656879999999998E-2</c:v>
                </c:pt>
                <c:pt idx="1938">
                  <c:v>1.9654796666666668E-2</c:v>
                </c:pt>
                <c:pt idx="1939">
                  <c:v>1.9654620000000001E-2</c:v>
                </c:pt>
                <c:pt idx="1940">
                  <c:v>1.9648668750000004E-2</c:v>
                </c:pt>
                <c:pt idx="1941">
                  <c:v>1.9644488333333331E-2</c:v>
                </c:pt>
                <c:pt idx="1942">
                  <c:v>1.9631724999999999E-2</c:v>
                </c:pt>
                <c:pt idx="1943">
                  <c:v>1.9621472916666671E-2</c:v>
                </c:pt>
                <c:pt idx="1944">
                  <c:v>1.9616694166666664E-2</c:v>
                </c:pt>
                <c:pt idx="1945">
                  <c:v>1.9607706666666665E-2</c:v>
                </c:pt>
                <c:pt idx="1946">
                  <c:v>1.9602746250000001E-2</c:v>
                </c:pt>
                <c:pt idx="1947">
                  <c:v>1.9593479166666667E-2</c:v>
                </c:pt>
                <c:pt idx="1948">
                  <c:v>1.9558290833333335E-2</c:v>
                </c:pt>
                <c:pt idx="1949">
                  <c:v>1.94839425E-2</c:v>
                </c:pt>
                <c:pt idx="1950">
                  <c:v>1.9466863750000001E-2</c:v>
                </c:pt>
                <c:pt idx="1951">
                  <c:v>1.9451017916666664E-2</c:v>
                </c:pt>
                <c:pt idx="1952">
                  <c:v>1.9435486250000002E-2</c:v>
                </c:pt>
                <c:pt idx="1953">
                  <c:v>1.9435205833333337E-2</c:v>
                </c:pt>
                <c:pt idx="1954">
                  <c:v>1.9435134583333329E-2</c:v>
                </c:pt>
                <c:pt idx="1955">
                  <c:v>1.9419555416666661E-2</c:v>
                </c:pt>
                <c:pt idx="1956">
                  <c:v>1.9415212916666667E-2</c:v>
                </c:pt>
                <c:pt idx="1957">
                  <c:v>1.9411768333333333E-2</c:v>
                </c:pt>
                <c:pt idx="1958">
                  <c:v>1.9394337916666667E-2</c:v>
                </c:pt>
                <c:pt idx="1959">
                  <c:v>1.937999666666667E-2</c:v>
                </c:pt>
                <c:pt idx="1960">
                  <c:v>1.9379661250000003E-2</c:v>
                </c:pt>
                <c:pt idx="1961">
                  <c:v>1.9375686249999999E-2</c:v>
                </c:pt>
                <c:pt idx="1962">
                  <c:v>1.9330008750000002E-2</c:v>
                </c:pt>
                <c:pt idx="1963">
                  <c:v>1.9325785000000002E-2</c:v>
                </c:pt>
                <c:pt idx="1964">
                  <c:v>1.9321445000000003E-2</c:v>
                </c:pt>
                <c:pt idx="1965">
                  <c:v>1.9316672083333337E-2</c:v>
                </c:pt>
                <c:pt idx="1966">
                  <c:v>1.9294686666666661E-2</c:v>
                </c:pt>
                <c:pt idx="1967">
                  <c:v>1.9266889166666665E-2</c:v>
                </c:pt>
                <c:pt idx="1968">
                  <c:v>1.9227312083333333E-2</c:v>
                </c:pt>
                <c:pt idx="1969">
                  <c:v>1.9226843749999997E-2</c:v>
                </c:pt>
                <c:pt idx="1970">
                  <c:v>1.9213769583333335E-2</c:v>
                </c:pt>
                <c:pt idx="1971">
                  <c:v>1.9204780000000001E-2</c:v>
                </c:pt>
                <c:pt idx="1972">
                  <c:v>1.9126285416666666E-2</c:v>
                </c:pt>
                <c:pt idx="1973">
                  <c:v>1.9124143749999999E-2</c:v>
                </c:pt>
                <c:pt idx="1974">
                  <c:v>1.9120402499999998E-2</c:v>
                </c:pt>
                <c:pt idx="1975">
                  <c:v>1.9118200833333338E-2</c:v>
                </c:pt>
                <c:pt idx="1976">
                  <c:v>1.9116189583333332E-2</c:v>
                </c:pt>
                <c:pt idx="1977">
                  <c:v>1.910670125E-2</c:v>
                </c:pt>
                <c:pt idx="1978">
                  <c:v>1.9076805833333335E-2</c:v>
                </c:pt>
                <c:pt idx="1979">
                  <c:v>1.9072471666666667E-2</c:v>
                </c:pt>
                <c:pt idx="1980">
                  <c:v>1.9071057083333336E-2</c:v>
                </c:pt>
                <c:pt idx="1981">
                  <c:v>1.9068532499999999E-2</c:v>
                </c:pt>
                <c:pt idx="1982">
                  <c:v>1.9051020833333331E-2</c:v>
                </c:pt>
                <c:pt idx="1983">
                  <c:v>1.9033399583333336E-2</c:v>
                </c:pt>
                <c:pt idx="1984">
                  <c:v>1.9027211666666665E-2</c:v>
                </c:pt>
                <c:pt idx="1985">
                  <c:v>1.9013758333333332E-2</c:v>
                </c:pt>
                <c:pt idx="1986">
                  <c:v>1.9011925000000002E-2</c:v>
                </c:pt>
                <c:pt idx="1987">
                  <c:v>1.9002874583333332E-2</c:v>
                </c:pt>
                <c:pt idx="1988">
                  <c:v>1.898250625E-2</c:v>
                </c:pt>
                <c:pt idx="1989">
                  <c:v>1.8975537083333337E-2</c:v>
                </c:pt>
                <c:pt idx="1990">
                  <c:v>1.8969458749999998E-2</c:v>
                </c:pt>
                <c:pt idx="1991">
                  <c:v>1.8963940416666665E-2</c:v>
                </c:pt>
                <c:pt idx="1992">
                  <c:v>1.8942106666666667E-2</c:v>
                </c:pt>
                <c:pt idx="1993">
                  <c:v>1.8940885416666668E-2</c:v>
                </c:pt>
                <c:pt idx="1994">
                  <c:v>1.8935772083333333E-2</c:v>
                </c:pt>
                <c:pt idx="1995">
                  <c:v>1.8929288333333332E-2</c:v>
                </c:pt>
                <c:pt idx="1996">
                  <c:v>1.8920487083333333E-2</c:v>
                </c:pt>
                <c:pt idx="1997">
                  <c:v>1.8914165416666663E-2</c:v>
                </c:pt>
                <c:pt idx="1998">
                  <c:v>1.8889688333333331E-2</c:v>
                </c:pt>
                <c:pt idx="1999">
                  <c:v>1.8879532083333334E-2</c:v>
                </c:pt>
                <c:pt idx="2000">
                  <c:v>1.8877939166666666E-2</c:v>
                </c:pt>
                <c:pt idx="2001">
                  <c:v>1.8859529166666663E-2</c:v>
                </c:pt>
                <c:pt idx="2002">
                  <c:v>1.8857932499999997E-2</c:v>
                </c:pt>
                <c:pt idx="2003">
                  <c:v>1.8846177500000002E-2</c:v>
                </c:pt>
                <c:pt idx="2004">
                  <c:v>1.8818969583333334E-2</c:v>
                </c:pt>
                <c:pt idx="2005">
                  <c:v>1.8769370416666667E-2</c:v>
                </c:pt>
                <c:pt idx="2006">
                  <c:v>1.8767845416666668E-2</c:v>
                </c:pt>
                <c:pt idx="2007">
                  <c:v>1.8765854583333335E-2</c:v>
                </c:pt>
                <c:pt idx="2008">
                  <c:v>1.8756923749999998E-2</c:v>
                </c:pt>
                <c:pt idx="2009">
                  <c:v>1.8745332500000003E-2</c:v>
                </c:pt>
                <c:pt idx="2010">
                  <c:v>1.8742984166666667E-2</c:v>
                </c:pt>
                <c:pt idx="2011">
                  <c:v>1.8735579999999998E-2</c:v>
                </c:pt>
                <c:pt idx="2012">
                  <c:v>1.8726907499999997E-2</c:v>
                </c:pt>
                <c:pt idx="2013">
                  <c:v>1.8720109999999998E-2</c:v>
                </c:pt>
                <c:pt idx="2014">
                  <c:v>1.8716399166666665E-2</c:v>
                </c:pt>
                <c:pt idx="2015">
                  <c:v>1.8714004583333332E-2</c:v>
                </c:pt>
                <c:pt idx="2016">
                  <c:v>1.8704350833333334E-2</c:v>
                </c:pt>
                <c:pt idx="2017">
                  <c:v>1.8633570833333332E-2</c:v>
                </c:pt>
                <c:pt idx="2018">
                  <c:v>1.8612688749999998E-2</c:v>
                </c:pt>
                <c:pt idx="2019">
                  <c:v>1.8612320416666668E-2</c:v>
                </c:pt>
                <c:pt idx="2020">
                  <c:v>1.8605429999999999E-2</c:v>
                </c:pt>
                <c:pt idx="2021">
                  <c:v>1.8601797083333333E-2</c:v>
                </c:pt>
                <c:pt idx="2022">
                  <c:v>1.8600524166666663E-2</c:v>
                </c:pt>
                <c:pt idx="2023">
                  <c:v>1.8594077083333334E-2</c:v>
                </c:pt>
                <c:pt idx="2024">
                  <c:v>1.8589395833333338E-2</c:v>
                </c:pt>
                <c:pt idx="2025">
                  <c:v>1.8586890000000002E-2</c:v>
                </c:pt>
                <c:pt idx="2026">
                  <c:v>1.8581795416666665E-2</c:v>
                </c:pt>
                <c:pt idx="2027">
                  <c:v>1.8568174999999999E-2</c:v>
                </c:pt>
                <c:pt idx="2028">
                  <c:v>1.8559994166666666E-2</c:v>
                </c:pt>
                <c:pt idx="2029">
                  <c:v>1.8535145416666666E-2</c:v>
                </c:pt>
                <c:pt idx="2030">
                  <c:v>1.8532833750000002E-2</c:v>
                </c:pt>
                <c:pt idx="2031">
                  <c:v>1.8529764166666667E-2</c:v>
                </c:pt>
                <c:pt idx="2032">
                  <c:v>1.8513652916666668E-2</c:v>
                </c:pt>
                <c:pt idx="2033">
                  <c:v>1.8494255000000005E-2</c:v>
                </c:pt>
                <c:pt idx="2034">
                  <c:v>1.847352666666667E-2</c:v>
                </c:pt>
                <c:pt idx="2035">
                  <c:v>1.8473147916666665E-2</c:v>
                </c:pt>
                <c:pt idx="2036">
                  <c:v>1.8457426666666669E-2</c:v>
                </c:pt>
                <c:pt idx="2037">
                  <c:v>1.8435490416666665E-2</c:v>
                </c:pt>
                <c:pt idx="2038">
                  <c:v>1.8406386666666667E-2</c:v>
                </c:pt>
                <c:pt idx="2039">
                  <c:v>1.8401415833333334E-2</c:v>
                </c:pt>
                <c:pt idx="2040">
                  <c:v>1.8400182499999997E-2</c:v>
                </c:pt>
                <c:pt idx="2041">
                  <c:v>1.8399179583333338E-2</c:v>
                </c:pt>
                <c:pt idx="2042">
                  <c:v>1.8393612916666663E-2</c:v>
                </c:pt>
                <c:pt idx="2043">
                  <c:v>1.8391307916666665E-2</c:v>
                </c:pt>
                <c:pt idx="2044">
                  <c:v>1.8385520416666665E-2</c:v>
                </c:pt>
                <c:pt idx="2045">
                  <c:v>1.8371842916666669E-2</c:v>
                </c:pt>
                <c:pt idx="2046">
                  <c:v>1.8370037499999999E-2</c:v>
                </c:pt>
                <c:pt idx="2047">
                  <c:v>1.8368652083333336E-2</c:v>
                </c:pt>
                <c:pt idx="2048">
                  <c:v>1.8362622083333332E-2</c:v>
                </c:pt>
                <c:pt idx="2049">
                  <c:v>1.83472025E-2</c:v>
                </c:pt>
                <c:pt idx="2050">
                  <c:v>1.8331141249999999E-2</c:v>
                </c:pt>
                <c:pt idx="2051">
                  <c:v>1.8327924166666669E-2</c:v>
                </c:pt>
                <c:pt idx="2052">
                  <c:v>1.8306811666666662E-2</c:v>
                </c:pt>
                <c:pt idx="2053">
                  <c:v>1.8306723750000004E-2</c:v>
                </c:pt>
                <c:pt idx="2054">
                  <c:v>1.8301487916666668E-2</c:v>
                </c:pt>
                <c:pt idx="2055">
                  <c:v>1.8289801249999998E-2</c:v>
                </c:pt>
                <c:pt idx="2056">
                  <c:v>1.827302916666667E-2</c:v>
                </c:pt>
                <c:pt idx="2057">
                  <c:v>1.8270571249999999E-2</c:v>
                </c:pt>
                <c:pt idx="2058">
                  <c:v>1.8256933333333333E-2</c:v>
                </c:pt>
                <c:pt idx="2059">
                  <c:v>1.8255580833333326E-2</c:v>
                </c:pt>
                <c:pt idx="2060">
                  <c:v>1.8252176666666668E-2</c:v>
                </c:pt>
                <c:pt idx="2061">
                  <c:v>1.8246809166666666E-2</c:v>
                </c:pt>
                <c:pt idx="2062">
                  <c:v>1.8233095000000001E-2</c:v>
                </c:pt>
                <c:pt idx="2063">
                  <c:v>1.8211222916666669E-2</c:v>
                </c:pt>
                <c:pt idx="2064">
                  <c:v>1.8176851249999997E-2</c:v>
                </c:pt>
                <c:pt idx="2065">
                  <c:v>1.8176690833333332E-2</c:v>
                </c:pt>
                <c:pt idx="2066">
                  <c:v>1.8170185416666668E-2</c:v>
                </c:pt>
                <c:pt idx="2067">
                  <c:v>1.8164297083333333E-2</c:v>
                </c:pt>
                <c:pt idx="2068">
                  <c:v>1.8157317083333332E-2</c:v>
                </c:pt>
                <c:pt idx="2069">
                  <c:v>1.8151458749999998E-2</c:v>
                </c:pt>
                <c:pt idx="2070">
                  <c:v>1.8137923749999996E-2</c:v>
                </c:pt>
                <c:pt idx="2071">
                  <c:v>1.8092277499999997E-2</c:v>
                </c:pt>
                <c:pt idx="2072">
                  <c:v>1.8078511250000002E-2</c:v>
                </c:pt>
                <c:pt idx="2073">
                  <c:v>1.8073679999999998E-2</c:v>
                </c:pt>
                <c:pt idx="2074">
                  <c:v>1.8071808750000005E-2</c:v>
                </c:pt>
                <c:pt idx="2075">
                  <c:v>1.8070249583333333E-2</c:v>
                </c:pt>
                <c:pt idx="2076">
                  <c:v>1.8067864166666666E-2</c:v>
                </c:pt>
                <c:pt idx="2077">
                  <c:v>1.8064042916666665E-2</c:v>
                </c:pt>
                <c:pt idx="2078">
                  <c:v>1.8062238749999997E-2</c:v>
                </c:pt>
                <c:pt idx="2079">
                  <c:v>1.8061817916666664E-2</c:v>
                </c:pt>
                <c:pt idx="2080">
                  <c:v>1.8051129166666669E-2</c:v>
                </c:pt>
                <c:pt idx="2081">
                  <c:v>1.8043081250000002E-2</c:v>
                </c:pt>
                <c:pt idx="2082">
                  <c:v>1.802940125E-2</c:v>
                </c:pt>
                <c:pt idx="2083">
                  <c:v>1.8028057083333337E-2</c:v>
                </c:pt>
                <c:pt idx="2084">
                  <c:v>1.8016149999999998E-2</c:v>
                </c:pt>
                <c:pt idx="2085">
                  <c:v>1.800295E-2</c:v>
                </c:pt>
                <c:pt idx="2086">
                  <c:v>1.7991921666666664E-2</c:v>
                </c:pt>
                <c:pt idx="2087">
                  <c:v>1.7991542500000002E-2</c:v>
                </c:pt>
                <c:pt idx="2088">
                  <c:v>1.7980943333333332E-2</c:v>
                </c:pt>
                <c:pt idx="2089">
                  <c:v>1.7948046250000002E-2</c:v>
                </c:pt>
                <c:pt idx="2090">
                  <c:v>1.7948008333333338E-2</c:v>
                </c:pt>
                <c:pt idx="2091">
                  <c:v>1.7946889166666667E-2</c:v>
                </c:pt>
                <c:pt idx="2092">
                  <c:v>1.7944044166666669E-2</c:v>
                </c:pt>
                <c:pt idx="2093">
                  <c:v>1.7942999999999997E-2</c:v>
                </c:pt>
                <c:pt idx="2094">
                  <c:v>1.7939548749999996E-2</c:v>
                </c:pt>
                <c:pt idx="2095">
                  <c:v>1.7929306249999995E-2</c:v>
                </c:pt>
                <c:pt idx="2096">
                  <c:v>1.7925745000000003E-2</c:v>
                </c:pt>
                <c:pt idx="2097">
                  <c:v>1.7923335416666662E-2</c:v>
                </c:pt>
                <c:pt idx="2098">
                  <c:v>1.791008291666667E-2</c:v>
                </c:pt>
                <c:pt idx="2099">
                  <c:v>1.7898263749999997E-2</c:v>
                </c:pt>
                <c:pt idx="2100">
                  <c:v>1.7897907916666667E-2</c:v>
                </c:pt>
                <c:pt idx="2101">
                  <c:v>1.7884424166666666E-2</c:v>
                </c:pt>
                <c:pt idx="2102">
                  <c:v>1.7880308750000001E-2</c:v>
                </c:pt>
                <c:pt idx="2103">
                  <c:v>1.7880017500000001E-2</c:v>
                </c:pt>
                <c:pt idx="2104">
                  <c:v>1.7862642499999998E-2</c:v>
                </c:pt>
                <c:pt idx="2105">
                  <c:v>1.786097625E-2</c:v>
                </c:pt>
                <c:pt idx="2106">
                  <c:v>1.7858704166666666E-2</c:v>
                </c:pt>
                <c:pt idx="2107">
                  <c:v>1.7851670416666663E-2</c:v>
                </c:pt>
                <c:pt idx="2108">
                  <c:v>1.785093208333333E-2</c:v>
                </c:pt>
                <c:pt idx="2109">
                  <c:v>1.784540125E-2</c:v>
                </c:pt>
                <c:pt idx="2110">
                  <c:v>1.7839842916666668E-2</c:v>
                </c:pt>
                <c:pt idx="2111">
                  <c:v>1.7823721666666664E-2</c:v>
                </c:pt>
                <c:pt idx="2112">
                  <c:v>1.7801300416666669E-2</c:v>
                </c:pt>
                <c:pt idx="2113">
                  <c:v>1.7800952083333332E-2</c:v>
                </c:pt>
                <c:pt idx="2114">
                  <c:v>1.7796959166666664E-2</c:v>
                </c:pt>
                <c:pt idx="2115">
                  <c:v>1.7793812083333336E-2</c:v>
                </c:pt>
                <c:pt idx="2116">
                  <c:v>1.7789086250000002E-2</c:v>
                </c:pt>
                <c:pt idx="2117">
                  <c:v>1.7785158333333332E-2</c:v>
                </c:pt>
                <c:pt idx="2118">
                  <c:v>1.7776917083333333E-2</c:v>
                </c:pt>
                <c:pt idx="2119">
                  <c:v>1.7747560833333332E-2</c:v>
                </c:pt>
                <c:pt idx="2120">
                  <c:v>1.7738628333333329E-2</c:v>
                </c:pt>
                <c:pt idx="2121">
                  <c:v>1.7734490833333335E-2</c:v>
                </c:pt>
                <c:pt idx="2122">
                  <c:v>1.7733067083333335E-2</c:v>
                </c:pt>
                <c:pt idx="2123">
                  <c:v>1.7732892916666663E-2</c:v>
                </c:pt>
                <c:pt idx="2124">
                  <c:v>1.7732391666666666E-2</c:v>
                </c:pt>
                <c:pt idx="2125">
                  <c:v>1.7729608333333331E-2</c:v>
                </c:pt>
                <c:pt idx="2126">
                  <c:v>1.7728327916666665E-2</c:v>
                </c:pt>
                <c:pt idx="2127">
                  <c:v>1.7721629999999999E-2</c:v>
                </c:pt>
                <c:pt idx="2128">
                  <c:v>1.7707466249999994E-2</c:v>
                </c:pt>
                <c:pt idx="2129">
                  <c:v>1.7706639583333336E-2</c:v>
                </c:pt>
                <c:pt idx="2130">
                  <c:v>1.7690392083333333E-2</c:v>
                </c:pt>
                <c:pt idx="2131">
                  <c:v>1.7684056666666666E-2</c:v>
                </c:pt>
                <c:pt idx="2132">
                  <c:v>1.7659808333333332E-2</c:v>
                </c:pt>
                <c:pt idx="2133">
                  <c:v>1.7655737083333334E-2</c:v>
                </c:pt>
                <c:pt idx="2134">
                  <c:v>1.7653027083333332E-2</c:v>
                </c:pt>
                <c:pt idx="2135">
                  <c:v>1.7652649583333329E-2</c:v>
                </c:pt>
                <c:pt idx="2136">
                  <c:v>1.7650413750000003E-2</c:v>
                </c:pt>
                <c:pt idx="2137">
                  <c:v>1.7648493749999994E-2</c:v>
                </c:pt>
                <c:pt idx="2138">
                  <c:v>1.7641687499999999E-2</c:v>
                </c:pt>
                <c:pt idx="2139">
                  <c:v>1.7639942916666665E-2</c:v>
                </c:pt>
                <c:pt idx="2140">
                  <c:v>1.7631686666666667E-2</c:v>
                </c:pt>
                <c:pt idx="2141">
                  <c:v>1.7624004583333335E-2</c:v>
                </c:pt>
                <c:pt idx="2142">
                  <c:v>1.76231375E-2</c:v>
                </c:pt>
                <c:pt idx="2143">
                  <c:v>1.7615330833333335E-2</c:v>
                </c:pt>
                <c:pt idx="2144">
                  <c:v>1.7612456666666665E-2</c:v>
                </c:pt>
                <c:pt idx="2145">
                  <c:v>1.7610262916666668E-2</c:v>
                </c:pt>
                <c:pt idx="2146">
                  <c:v>1.7606450833333336E-2</c:v>
                </c:pt>
                <c:pt idx="2147">
                  <c:v>1.7600315416666668E-2</c:v>
                </c:pt>
                <c:pt idx="2148">
                  <c:v>1.7596798333333333E-2</c:v>
                </c:pt>
                <c:pt idx="2149">
                  <c:v>1.7594664166666669E-2</c:v>
                </c:pt>
                <c:pt idx="2150">
                  <c:v>1.759447791666667E-2</c:v>
                </c:pt>
                <c:pt idx="2151">
                  <c:v>1.7590128333333333E-2</c:v>
                </c:pt>
                <c:pt idx="2152">
                  <c:v>1.7588129583333337E-2</c:v>
                </c:pt>
                <c:pt idx="2153">
                  <c:v>1.7576821666666666E-2</c:v>
                </c:pt>
                <c:pt idx="2154">
                  <c:v>1.7562294166666666E-2</c:v>
                </c:pt>
                <c:pt idx="2155">
                  <c:v>1.7561912916666669E-2</c:v>
                </c:pt>
                <c:pt idx="2156">
                  <c:v>1.7559564999999999E-2</c:v>
                </c:pt>
                <c:pt idx="2157">
                  <c:v>1.75546925E-2</c:v>
                </c:pt>
                <c:pt idx="2158">
                  <c:v>1.755207458333333E-2</c:v>
                </c:pt>
                <c:pt idx="2159">
                  <c:v>1.7546997916666664E-2</c:v>
                </c:pt>
                <c:pt idx="2160">
                  <c:v>1.7528172500000001E-2</c:v>
                </c:pt>
                <c:pt idx="2161">
                  <c:v>1.7522376250000003E-2</c:v>
                </c:pt>
                <c:pt idx="2162">
                  <c:v>1.7519892916666665E-2</c:v>
                </c:pt>
                <c:pt idx="2163">
                  <c:v>1.7518734166666664E-2</c:v>
                </c:pt>
                <c:pt idx="2164">
                  <c:v>1.7518716666666663E-2</c:v>
                </c:pt>
                <c:pt idx="2165">
                  <c:v>1.7517325416666663E-2</c:v>
                </c:pt>
                <c:pt idx="2166">
                  <c:v>1.75168175E-2</c:v>
                </c:pt>
                <c:pt idx="2167">
                  <c:v>1.7515917083333336E-2</c:v>
                </c:pt>
                <c:pt idx="2168">
                  <c:v>1.751182875E-2</c:v>
                </c:pt>
                <c:pt idx="2169">
                  <c:v>1.7502664583333334E-2</c:v>
                </c:pt>
                <c:pt idx="2170">
                  <c:v>1.7502130000000001E-2</c:v>
                </c:pt>
                <c:pt idx="2171">
                  <c:v>1.7491670000000001E-2</c:v>
                </c:pt>
                <c:pt idx="2172">
                  <c:v>1.7488048749999995E-2</c:v>
                </c:pt>
                <c:pt idx="2173">
                  <c:v>1.7475010000000003E-2</c:v>
                </c:pt>
                <c:pt idx="2174">
                  <c:v>1.746964875E-2</c:v>
                </c:pt>
                <c:pt idx="2175">
                  <c:v>1.746798875E-2</c:v>
                </c:pt>
                <c:pt idx="2176">
                  <c:v>1.7467957083333336E-2</c:v>
                </c:pt>
                <c:pt idx="2177">
                  <c:v>1.7467458333333335E-2</c:v>
                </c:pt>
                <c:pt idx="2178">
                  <c:v>1.746096333333334E-2</c:v>
                </c:pt>
                <c:pt idx="2179">
                  <c:v>1.7459734166666664E-2</c:v>
                </c:pt>
                <c:pt idx="2180">
                  <c:v>1.7454552916666661E-2</c:v>
                </c:pt>
                <c:pt idx="2181">
                  <c:v>1.7449715833333334E-2</c:v>
                </c:pt>
                <c:pt idx="2182">
                  <c:v>1.7448472499999996E-2</c:v>
                </c:pt>
                <c:pt idx="2183">
                  <c:v>1.7444112916666667E-2</c:v>
                </c:pt>
                <c:pt idx="2184">
                  <c:v>1.7442227083333334E-2</c:v>
                </c:pt>
                <c:pt idx="2185">
                  <c:v>1.7440966666666662E-2</c:v>
                </c:pt>
                <c:pt idx="2186">
                  <c:v>1.7434579583333332E-2</c:v>
                </c:pt>
                <c:pt idx="2187">
                  <c:v>1.7431298333333334E-2</c:v>
                </c:pt>
                <c:pt idx="2188">
                  <c:v>1.7431217083333332E-2</c:v>
                </c:pt>
                <c:pt idx="2189">
                  <c:v>1.7430890000000001E-2</c:v>
                </c:pt>
                <c:pt idx="2190">
                  <c:v>1.7427933333333336E-2</c:v>
                </c:pt>
                <c:pt idx="2191">
                  <c:v>1.7427397083333334E-2</c:v>
                </c:pt>
                <c:pt idx="2192">
                  <c:v>1.7419717916666667E-2</c:v>
                </c:pt>
                <c:pt idx="2193">
                  <c:v>1.7410325416666667E-2</c:v>
                </c:pt>
                <c:pt idx="2194">
                  <c:v>1.7410047083333335E-2</c:v>
                </c:pt>
                <c:pt idx="2195">
                  <c:v>1.7408691249999997E-2</c:v>
                </c:pt>
                <c:pt idx="2196">
                  <c:v>1.7405648749999999E-2</c:v>
                </c:pt>
                <c:pt idx="2197">
                  <c:v>1.740391333333333E-2</c:v>
                </c:pt>
                <c:pt idx="2198">
                  <c:v>1.7400755833333333E-2</c:v>
                </c:pt>
                <c:pt idx="2199">
                  <c:v>1.7384960000000001E-2</c:v>
                </c:pt>
                <c:pt idx="2200">
                  <c:v>1.7383509166666665E-2</c:v>
                </c:pt>
                <c:pt idx="2201">
                  <c:v>1.7382810833333335E-2</c:v>
                </c:pt>
                <c:pt idx="2202">
                  <c:v>1.7382624166666669E-2</c:v>
                </c:pt>
                <c:pt idx="2203">
                  <c:v>1.7381570416666665E-2</c:v>
                </c:pt>
                <c:pt idx="2204">
                  <c:v>1.7381009166666666E-2</c:v>
                </c:pt>
                <c:pt idx="2205">
                  <c:v>1.7380942916666666E-2</c:v>
                </c:pt>
                <c:pt idx="2206">
                  <c:v>1.7372527499999998E-2</c:v>
                </c:pt>
                <c:pt idx="2207">
                  <c:v>1.7372169583333333E-2</c:v>
                </c:pt>
                <c:pt idx="2208">
                  <c:v>1.7365466666666669E-2</c:v>
                </c:pt>
                <c:pt idx="2209">
                  <c:v>1.7363335000000001E-2</c:v>
                </c:pt>
                <c:pt idx="2210">
                  <c:v>1.7356435833333333E-2</c:v>
                </c:pt>
                <c:pt idx="2211">
                  <c:v>1.7351410833333327E-2</c:v>
                </c:pt>
                <c:pt idx="2212">
                  <c:v>1.7351275833333332E-2</c:v>
                </c:pt>
                <c:pt idx="2213">
                  <c:v>1.7350600000000001E-2</c:v>
                </c:pt>
                <c:pt idx="2214">
                  <c:v>1.7350477499999999E-2</c:v>
                </c:pt>
                <c:pt idx="2215">
                  <c:v>1.7346125E-2</c:v>
                </c:pt>
                <c:pt idx="2216">
                  <c:v>1.734527666666667E-2</c:v>
                </c:pt>
                <c:pt idx="2217">
                  <c:v>1.7342009583333335E-2</c:v>
                </c:pt>
                <c:pt idx="2218">
                  <c:v>1.7338968749999999E-2</c:v>
                </c:pt>
                <c:pt idx="2219">
                  <c:v>1.7337748333333333E-2</c:v>
                </c:pt>
                <c:pt idx="2220">
                  <c:v>1.7335340833333334E-2</c:v>
                </c:pt>
                <c:pt idx="2221">
                  <c:v>1.7334597916666666E-2</c:v>
                </c:pt>
                <c:pt idx="2222">
                  <c:v>1.7334157083333336E-2</c:v>
                </c:pt>
                <c:pt idx="2223">
                  <c:v>1.732933125E-2</c:v>
                </c:pt>
                <c:pt idx="2224">
                  <c:v>1.732736625E-2</c:v>
                </c:pt>
                <c:pt idx="2225">
                  <c:v>1.7326984583333333E-2</c:v>
                </c:pt>
                <c:pt idx="2226">
                  <c:v>1.7326577916666662E-2</c:v>
                </c:pt>
                <c:pt idx="2227">
                  <c:v>1.7325010416666665E-2</c:v>
                </c:pt>
                <c:pt idx="2228">
                  <c:v>1.7325005833333334E-2</c:v>
                </c:pt>
                <c:pt idx="2229">
                  <c:v>1.7319909999999997E-2</c:v>
                </c:pt>
                <c:pt idx="2230">
                  <c:v>1.7313851666666664E-2</c:v>
                </c:pt>
                <c:pt idx="2231">
                  <c:v>1.7312917916666667E-2</c:v>
                </c:pt>
                <c:pt idx="2232">
                  <c:v>1.7311004166666668E-2</c:v>
                </c:pt>
                <c:pt idx="2233">
                  <c:v>1.7309860416666666E-2</c:v>
                </c:pt>
                <c:pt idx="2234">
                  <c:v>1.7307880833333334E-2</c:v>
                </c:pt>
                <c:pt idx="2235">
                  <c:v>1.7297769583333334E-2</c:v>
                </c:pt>
                <c:pt idx="2236">
                  <c:v>1.7296945000000001E-2</c:v>
                </c:pt>
                <c:pt idx="2237">
                  <c:v>1.7296507499999999E-2</c:v>
                </c:pt>
                <c:pt idx="2238">
                  <c:v>1.7296295416666666E-2</c:v>
                </c:pt>
                <c:pt idx="2239">
                  <c:v>1.7295287916666666E-2</c:v>
                </c:pt>
                <c:pt idx="2240">
                  <c:v>1.7294867916666668E-2</c:v>
                </c:pt>
                <c:pt idx="2241">
                  <c:v>1.728970416666667E-2</c:v>
                </c:pt>
                <c:pt idx="2242">
                  <c:v>1.7285425833333333E-2</c:v>
                </c:pt>
                <c:pt idx="2243">
                  <c:v>1.7284135833333335E-2</c:v>
                </c:pt>
                <c:pt idx="2244">
                  <c:v>1.7280570833333331E-2</c:v>
                </c:pt>
                <c:pt idx="2245">
                  <c:v>1.7276999583333338E-2</c:v>
                </c:pt>
                <c:pt idx="2246">
                  <c:v>1.7276430833333332E-2</c:v>
                </c:pt>
                <c:pt idx="2247">
                  <c:v>1.7276126249999999E-2</c:v>
                </c:pt>
                <c:pt idx="2248">
                  <c:v>1.7273256250000001E-2</c:v>
                </c:pt>
                <c:pt idx="2249">
                  <c:v>1.7272678749999999E-2</c:v>
                </c:pt>
                <c:pt idx="2250">
                  <c:v>1.7270610416666669E-2</c:v>
                </c:pt>
                <c:pt idx="2251">
                  <c:v>1.7268703749999999E-2</c:v>
                </c:pt>
                <c:pt idx="2252">
                  <c:v>1.7267661249999997E-2</c:v>
                </c:pt>
                <c:pt idx="2253">
                  <c:v>1.7266512083333335E-2</c:v>
                </c:pt>
                <c:pt idx="2254">
                  <c:v>1.7266349166666663E-2</c:v>
                </c:pt>
                <c:pt idx="2255">
                  <c:v>1.7262583333333335E-2</c:v>
                </c:pt>
                <c:pt idx="2256">
                  <c:v>1.7261374166666666E-2</c:v>
                </c:pt>
                <c:pt idx="2257">
                  <c:v>1.7260498750000002E-2</c:v>
                </c:pt>
                <c:pt idx="2258">
                  <c:v>1.725993625E-2</c:v>
                </c:pt>
                <c:pt idx="2259">
                  <c:v>1.7259776666666667E-2</c:v>
                </c:pt>
                <c:pt idx="2260">
                  <c:v>1.7256604583333335E-2</c:v>
                </c:pt>
                <c:pt idx="2261">
                  <c:v>1.7252704583333334E-2</c:v>
                </c:pt>
                <c:pt idx="2262">
                  <c:v>1.7252199166666669E-2</c:v>
                </c:pt>
                <c:pt idx="2263">
                  <c:v>1.7250987916666665E-2</c:v>
                </c:pt>
                <c:pt idx="2264">
                  <c:v>1.7250235833333332E-2</c:v>
                </c:pt>
                <c:pt idx="2265">
                  <c:v>1.724898791666667E-2</c:v>
                </c:pt>
                <c:pt idx="2266">
                  <c:v>1.7242527916666667E-2</c:v>
                </c:pt>
                <c:pt idx="2267">
                  <c:v>1.7242077083333331E-2</c:v>
                </c:pt>
                <c:pt idx="2268">
                  <c:v>1.7241788749999997E-2</c:v>
                </c:pt>
                <c:pt idx="2269">
                  <c:v>1.7241611666666667E-2</c:v>
                </c:pt>
                <c:pt idx="2270">
                  <c:v>1.7241007500000002E-2</c:v>
                </c:pt>
                <c:pt idx="2271">
                  <c:v>1.7240480000000006E-2</c:v>
                </c:pt>
                <c:pt idx="2272">
                  <c:v>1.7237449999999998E-2</c:v>
                </c:pt>
                <c:pt idx="2273">
                  <c:v>1.7234728750000001E-2</c:v>
                </c:pt>
                <c:pt idx="2274">
                  <c:v>1.7233929166666669E-2</c:v>
                </c:pt>
                <c:pt idx="2275">
                  <c:v>1.7232155416666665E-2</c:v>
                </c:pt>
                <c:pt idx="2276">
                  <c:v>1.7229667083333327E-2</c:v>
                </c:pt>
                <c:pt idx="2277">
                  <c:v>1.7228965416666669E-2</c:v>
                </c:pt>
                <c:pt idx="2278">
                  <c:v>1.7228923750000003E-2</c:v>
                </c:pt>
                <c:pt idx="2279">
                  <c:v>1.7227081666666668E-2</c:v>
                </c:pt>
                <c:pt idx="2280">
                  <c:v>1.7226692083333332E-2</c:v>
                </c:pt>
                <c:pt idx="2281">
                  <c:v>1.7223357499999998E-2</c:v>
                </c:pt>
                <c:pt idx="2282">
                  <c:v>1.7223078750000002E-2</c:v>
                </c:pt>
                <c:pt idx="2283">
                  <c:v>1.7222658749999998E-2</c:v>
                </c:pt>
                <c:pt idx="2284">
                  <c:v>1.7220309999999999E-2</c:v>
                </c:pt>
                <c:pt idx="2285">
                  <c:v>1.7219546666666665E-2</c:v>
                </c:pt>
                <c:pt idx="2286">
                  <c:v>1.7218800833333336E-2</c:v>
                </c:pt>
                <c:pt idx="2287">
                  <c:v>1.7218660833333333E-2</c:v>
                </c:pt>
                <c:pt idx="2288">
                  <c:v>1.7216510416666664E-2</c:v>
                </c:pt>
                <c:pt idx="2289">
                  <c:v>1.7214005000000001E-2</c:v>
                </c:pt>
                <c:pt idx="2290">
                  <c:v>1.721374958333333E-2</c:v>
                </c:pt>
                <c:pt idx="2291">
                  <c:v>1.7212980833333336E-2</c:v>
                </c:pt>
                <c:pt idx="2292">
                  <c:v>1.7212488333333335E-2</c:v>
                </c:pt>
                <c:pt idx="2293">
                  <c:v>1.7211697916666664E-2</c:v>
                </c:pt>
                <c:pt idx="2294">
                  <c:v>1.7207577083333331E-2</c:v>
                </c:pt>
                <c:pt idx="2295">
                  <c:v>1.7207340000000002E-2</c:v>
                </c:pt>
                <c:pt idx="2296">
                  <c:v>1.7207144583333334E-2</c:v>
                </c:pt>
                <c:pt idx="2297">
                  <c:v>1.7207012916666667E-2</c:v>
                </c:pt>
                <c:pt idx="2298">
                  <c:v>1.720616875E-2</c:v>
                </c:pt>
                <c:pt idx="2299">
                  <c:v>1.7202660833333334E-2</c:v>
                </c:pt>
                <c:pt idx="2300">
                  <c:v>1.7201319583333329E-2</c:v>
                </c:pt>
                <c:pt idx="2301">
                  <c:v>1.7199586666666662E-2</c:v>
                </c:pt>
                <c:pt idx="2302">
                  <c:v>1.7199041666666668E-2</c:v>
                </c:pt>
                <c:pt idx="2303">
                  <c:v>1.7198961666666665E-2</c:v>
                </c:pt>
                <c:pt idx="2304">
                  <c:v>1.7197857500000004E-2</c:v>
                </c:pt>
                <c:pt idx="2305">
                  <c:v>1.7197597499999998E-2</c:v>
                </c:pt>
                <c:pt idx="2306">
                  <c:v>1.7195452083333333E-2</c:v>
                </c:pt>
                <c:pt idx="2307">
                  <c:v>1.7195389583333328E-2</c:v>
                </c:pt>
                <c:pt idx="2308">
                  <c:v>1.7195025416666669E-2</c:v>
                </c:pt>
                <c:pt idx="2309">
                  <c:v>1.7193567083333337E-2</c:v>
                </c:pt>
                <c:pt idx="2310">
                  <c:v>1.7193074583333332E-2</c:v>
                </c:pt>
                <c:pt idx="2311">
                  <c:v>1.7192526666666662E-2</c:v>
                </c:pt>
                <c:pt idx="2312">
                  <c:v>1.7192507499999999E-2</c:v>
                </c:pt>
                <c:pt idx="2313">
                  <c:v>1.7191151666666668E-2</c:v>
                </c:pt>
                <c:pt idx="2314">
                  <c:v>1.7189545833333337E-2</c:v>
                </c:pt>
                <c:pt idx="2315">
                  <c:v>1.7189427916666666E-2</c:v>
                </c:pt>
                <c:pt idx="2316">
                  <c:v>1.7188938333333337E-2</c:v>
                </c:pt>
                <c:pt idx="2317">
                  <c:v>1.7188617916666666E-2</c:v>
                </c:pt>
                <c:pt idx="2318">
                  <c:v>1.7188114166666667E-2</c:v>
                </c:pt>
                <c:pt idx="2319">
                  <c:v>1.7185490833333334E-2</c:v>
                </c:pt>
                <c:pt idx="2320">
                  <c:v>1.7185371666666664E-2</c:v>
                </c:pt>
                <c:pt idx="2321">
                  <c:v>1.7185147083333335E-2</c:v>
                </c:pt>
                <c:pt idx="2322">
                  <c:v>1.7184538750000002E-2</c:v>
                </c:pt>
                <c:pt idx="2323">
                  <c:v>1.7182394166666667E-2</c:v>
                </c:pt>
                <c:pt idx="2324">
                  <c:v>1.7181717083333329E-2</c:v>
                </c:pt>
                <c:pt idx="2325">
                  <c:v>1.7180512083333332E-2</c:v>
                </c:pt>
                <c:pt idx="2326">
                  <c:v>1.7180143333333332E-2</c:v>
                </c:pt>
                <c:pt idx="2327">
                  <c:v>1.7180020416666667E-2</c:v>
                </c:pt>
                <c:pt idx="2328">
                  <c:v>1.7179383333333329E-2</c:v>
                </c:pt>
                <c:pt idx="2329">
                  <c:v>1.7179209583333334E-2</c:v>
                </c:pt>
                <c:pt idx="2330">
                  <c:v>1.7177752083333334E-2</c:v>
                </c:pt>
                <c:pt idx="2331">
                  <c:v>1.7177567916666667E-2</c:v>
                </c:pt>
                <c:pt idx="2332">
                  <c:v>1.7176666250000003E-2</c:v>
                </c:pt>
                <c:pt idx="2333">
                  <c:v>1.7176345416666666E-2</c:v>
                </c:pt>
                <c:pt idx="2334">
                  <c:v>1.7176001666666666E-2</c:v>
                </c:pt>
                <c:pt idx="2335">
                  <c:v>1.7175937083333332E-2</c:v>
                </c:pt>
                <c:pt idx="2336">
                  <c:v>1.7175129166666667E-2</c:v>
                </c:pt>
                <c:pt idx="2337">
                  <c:v>1.7174100833333331E-2</c:v>
                </c:pt>
                <c:pt idx="2338">
                  <c:v>1.7174059583333335E-2</c:v>
                </c:pt>
                <c:pt idx="2339">
                  <c:v>1.717374625E-2</c:v>
                </c:pt>
                <c:pt idx="2340">
                  <c:v>1.7173537500000002E-2</c:v>
                </c:pt>
                <c:pt idx="2341">
                  <c:v>1.7173215416666665E-2</c:v>
                </c:pt>
                <c:pt idx="2342">
                  <c:v>1.7171546666666666E-2</c:v>
                </c:pt>
                <c:pt idx="2343">
                  <c:v>1.7171494583333332E-2</c:v>
                </c:pt>
                <c:pt idx="2344">
                  <c:v>1.7171340416666667E-2</c:v>
                </c:pt>
                <c:pt idx="2345">
                  <c:v>1.7170913333333336E-2</c:v>
                </c:pt>
                <c:pt idx="2346">
                  <c:v>1.716959958333333E-2</c:v>
                </c:pt>
                <c:pt idx="2347">
                  <c:v>1.7169274166666668E-2</c:v>
                </c:pt>
                <c:pt idx="2348">
                  <c:v>1.7168437916666671E-2</c:v>
                </c:pt>
                <c:pt idx="2349">
                  <c:v>1.7168201666666664E-2</c:v>
                </c:pt>
                <c:pt idx="2350">
                  <c:v>1.7167712083333331E-2</c:v>
                </c:pt>
                <c:pt idx="2351">
                  <c:v>1.7167598333333329E-2</c:v>
                </c:pt>
                <c:pt idx="2352">
                  <c:v>1.7166639583333334E-2</c:v>
                </c:pt>
                <c:pt idx="2353">
                  <c:v>1.7166549583333336E-2</c:v>
                </c:pt>
                <c:pt idx="2354">
                  <c:v>1.7165994166666667E-2</c:v>
                </c:pt>
                <c:pt idx="2355">
                  <c:v>1.7165782500000001E-2</c:v>
                </c:pt>
                <c:pt idx="2356">
                  <c:v>1.7165567500000003E-2</c:v>
                </c:pt>
                <c:pt idx="2357">
                  <c:v>1.7165499166666671E-2</c:v>
                </c:pt>
                <c:pt idx="2358">
                  <c:v>1.7165017083333334E-2</c:v>
                </c:pt>
                <c:pt idx="2359">
                  <c:v>1.7164358333333334E-2</c:v>
                </c:pt>
                <c:pt idx="2360">
                  <c:v>1.7164353750000003E-2</c:v>
                </c:pt>
                <c:pt idx="2361">
                  <c:v>1.7164152500000002E-2</c:v>
                </c:pt>
                <c:pt idx="2362">
                  <c:v>1.7164018333333333E-2</c:v>
                </c:pt>
                <c:pt idx="2363">
                  <c:v>1.7163810833333331E-2</c:v>
                </c:pt>
                <c:pt idx="2364">
                  <c:v>1.7162751666666667E-2</c:v>
                </c:pt>
                <c:pt idx="2365">
                  <c:v>1.716273208333333E-2</c:v>
                </c:pt>
                <c:pt idx="2366">
                  <c:v>1.7162628333333329E-2</c:v>
                </c:pt>
                <c:pt idx="2367">
                  <c:v>1.7162333750000005E-2</c:v>
                </c:pt>
                <c:pt idx="2368">
                  <c:v>1.7161528333333339E-2</c:v>
                </c:pt>
                <c:pt idx="2369">
                  <c:v>1.7161382916666669E-2</c:v>
                </c:pt>
                <c:pt idx="2370">
                  <c:v>1.7160805416666664E-2</c:v>
                </c:pt>
                <c:pt idx="2371">
                  <c:v>1.7160659166666668E-2</c:v>
                </c:pt>
                <c:pt idx="2372">
                  <c:v>1.7160345416666663E-2</c:v>
                </c:pt>
                <c:pt idx="2373">
                  <c:v>1.7160269583333339E-2</c:v>
                </c:pt>
                <c:pt idx="2374">
                  <c:v>1.7159639999999997E-2</c:v>
                </c:pt>
                <c:pt idx="2375">
                  <c:v>1.7159602499999999E-2</c:v>
                </c:pt>
                <c:pt idx="2376">
                  <c:v>1.7159261249999998E-2</c:v>
                </c:pt>
                <c:pt idx="2377">
                  <c:v>1.7159119999999996E-2</c:v>
                </c:pt>
                <c:pt idx="2378">
                  <c:v>1.7158983749999999E-2</c:v>
                </c:pt>
                <c:pt idx="2379">
                  <c:v>1.7158928333333334E-2</c:v>
                </c:pt>
                <c:pt idx="2380">
                  <c:v>1.7158637916666667E-2</c:v>
                </c:pt>
                <c:pt idx="2381">
                  <c:v>1.7158228333333334E-2</c:v>
                </c:pt>
                <c:pt idx="2382">
                  <c:v>1.7158218333333333E-2</c:v>
                </c:pt>
                <c:pt idx="2383">
                  <c:v>1.7158099583333333E-2</c:v>
                </c:pt>
                <c:pt idx="2384">
                  <c:v>1.7158010833333331E-2</c:v>
                </c:pt>
                <c:pt idx="2385">
                  <c:v>1.7157878333333335E-2</c:v>
                </c:pt>
                <c:pt idx="2386">
                  <c:v>1.7157205833333331E-2</c:v>
                </c:pt>
                <c:pt idx="2387">
                  <c:v>1.71572025E-2</c:v>
                </c:pt>
                <c:pt idx="2388">
                  <c:v>1.7157133333333335E-2</c:v>
                </c:pt>
                <c:pt idx="2389">
                  <c:v>1.7156439999999998E-2</c:v>
                </c:pt>
                <c:pt idx="2390">
                  <c:v>1.715638375E-2</c:v>
                </c:pt>
                <c:pt idx="2391">
                  <c:v>1.7155987083333334E-2</c:v>
                </c:pt>
                <c:pt idx="2392">
                  <c:v>1.7155899999999998E-2</c:v>
                </c:pt>
                <c:pt idx="2393">
                  <c:v>1.7155697916666667E-2</c:v>
                </c:pt>
                <c:pt idx="2394">
                  <c:v>1.7155647916666666E-2</c:v>
                </c:pt>
                <c:pt idx="2395">
                  <c:v>1.7155236250000001E-2</c:v>
                </c:pt>
                <c:pt idx="2396">
                  <c:v>1.7155012916666667E-2</c:v>
                </c:pt>
                <c:pt idx="2397">
                  <c:v>1.7154917500000002E-2</c:v>
                </c:pt>
                <c:pt idx="2398">
                  <c:v>1.7154832083333332E-2</c:v>
                </c:pt>
                <c:pt idx="2399">
                  <c:v>1.7154791249999999E-2</c:v>
                </c:pt>
                <c:pt idx="2400">
                  <c:v>1.7154615833333334E-2</c:v>
                </c:pt>
                <c:pt idx="2401">
                  <c:v>1.7154364166666672E-2</c:v>
                </c:pt>
                <c:pt idx="2402">
                  <c:v>1.7154346666666664E-2</c:v>
                </c:pt>
                <c:pt idx="2403">
                  <c:v>1.7154280416666671E-2</c:v>
                </c:pt>
                <c:pt idx="2404">
                  <c:v>1.7154225000000006E-2</c:v>
                </c:pt>
                <c:pt idx="2405">
                  <c:v>1.7154138750000006E-2</c:v>
                </c:pt>
                <c:pt idx="2406">
                  <c:v>1.7153717083333329E-2</c:v>
                </c:pt>
                <c:pt idx="2407">
                  <c:v>1.7153712499999998E-2</c:v>
                </c:pt>
                <c:pt idx="2408">
                  <c:v>1.7153670000000003E-2</c:v>
                </c:pt>
                <c:pt idx="2409">
                  <c:v>1.7153231250000001E-2</c:v>
                </c:pt>
                <c:pt idx="2410">
                  <c:v>1.7153217916666668E-2</c:v>
                </c:pt>
                <c:pt idx="2411">
                  <c:v>1.7152947500000001E-2</c:v>
                </c:pt>
                <c:pt idx="2412">
                  <c:v>1.7152896666666667E-2</c:v>
                </c:pt>
                <c:pt idx="2413">
                  <c:v>1.7152767916666669E-2</c:v>
                </c:pt>
                <c:pt idx="2414">
                  <c:v>1.7152733749999999E-2</c:v>
                </c:pt>
                <c:pt idx="2415">
                  <c:v>1.7152335416666668E-2</c:v>
                </c:pt>
                <c:pt idx="2416">
                  <c:v>1.7152270833333334E-2</c:v>
                </c:pt>
                <c:pt idx="2417">
                  <c:v>1.7152216249999998E-2</c:v>
                </c:pt>
                <c:pt idx="2418">
                  <c:v>1.7152188750000002E-2</c:v>
                </c:pt>
                <c:pt idx="2419">
                  <c:v>1.7152081250000003E-2</c:v>
                </c:pt>
                <c:pt idx="2420">
                  <c:v>1.7151927083333334E-2</c:v>
                </c:pt>
                <c:pt idx="2421">
                  <c:v>1.7151910416666669E-2</c:v>
                </c:pt>
                <c:pt idx="2422">
                  <c:v>1.7151873750000001E-2</c:v>
                </c:pt>
                <c:pt idx="2423">
                  <c:v>1.7151837499999999E-2</c:v>
                </c:pt>
                <c:pt idx="2424">
                  <c:v>1.7151782916666667E-2</c:v>
                </c:pt>
                <c:pt idx="2425">
                  <c:v>1.7151517916666668E-2</c:v>
                </c:pt>
                <c:pt idx="2426">
                  <c:v>1.7151510416666665E-2</c:v>
                </c:pt>
                <c:pt idx="2427">
                  <c:v>1.715148666666667E-2</c:v>
                </c:pt>
                <c:pt idx="2428">
                  <c:v>1.7151214166666665E-2</c:v>
                </c:pt>
                <c:pt idx="2429">
                  <c:v>1.7151209583333334E-2</c:v>
                </c:pt>
                <c:pt idx="2430">
                  <c:v>1.7151029999999998E-2</c:v>
                </c:pt>
                <c:pt idx="2431">
                  <c:v>1.7151002500000002E-2</c:v>
                </c:pt>
                <c:pt idx="2432">
                  <c:v>1.7150918750000004E-2</c:v>
                </c:pt>
                <c:pt idx="2433">
                  <c:v>1.7150896666666662E-2</c:v>
                </c:pt>
                <c:pt idx="2434">
                  <c:v>1.7150646249999998E-2</c:v>
                </c:pt>
                <c:pt idx="2435">
                  <c:v>1.7150602916666667E-2</c:v>
                </c:pt>
                <c:pt idx="2436">
                  <c:v>1.7150568749999998E-2</c:v>
                </c:pt>
                <c:pt idx="2437">
                  <c:v>1.715055125E-2</c:v>
                </c:pt>
                <c:pt idx="2438">
                  <c:v>1.7150486249999999E-2</c:v>
                </c:pt>
                <c:pt idx="2439">
                  <c:v>1.7150390416666664E-2</c:v>
                </c:pt>
                <c:pt idx="2440">
                  <c:v>1.7150375833333332E-2</c:v>
                </c:pt>
                <c:pt idx="2441">
                  <c:v>1.7150355833333335E-2</c:v>
                </c:pt>
                <c:pt idx="2442">
                  <c:v>1.7150331666666664E-2</c:v>
                </c:pt>
                <c:pt idx="2443">
                  <c:v>1.7150297916666668E-2</c:v>
                </c:pt>
                <c:pt idx="2444">
                  <c:v>1.7150131250000002E-2</c:v>
                </c:pt>
                <c:pt idx="2445">
                  <c:v>1.7150124999999999E-2</c:v>
                </c:pt>
                <c:pt idx="2446">
                  <c:v>1.7150110416666666E-2</c:v>
                </c:pt>
                <c:pt idx="2447">
                  <c:v>1.7149947916666668E-2</c:v>
                </c:pt>
                <c:pt idx="2448">
                  <c:v>1.7149936666666667E-2</c:v>
                </c:pt>
                <c:pt idx="2449">
                  <c:v>1.7149823333333331E-2</c:v>
                </c:pt>
                <c:pt idx="2450">
                  <c:v>1.7149807499999999E-2</c:v>
                </c:pt>
                <c:pt idx="2451">
                  <c:v>1.7149754166666666E-2</c:v>
                </c:pt>
                <c:pt idx="2452">
                  <c:v>1.7149740833333333E-2</c:v>
                </c:pt>
                <c:pt idx="2453">
                  <c:v>1.7149583750000003E-2</c:v>
                </c:pt>
                <c:pt idx="2454">
                  <c:v>1.7149552916666665E-2</c:v>
                </c:pt>
                <c:pt idx="2455">
                  <c:v>1.7149531666666665E-2</c:v>
                </c:pt>
                <c:pt idx="2456">
                  <c:v>1.7149518749999999E-2</c:v>
                </c:pt>
                <c:pt idx="2457">
                  <c:v>1.7149479166666669E-2</c:v>
                </c:pt>
                <c:pt idx="2458">
                  <c:v>1.7149420833333335E-2</c:v>
                </c:pt>
                <c:pt idx="2459">
                  <c:v>1.714940958333333E-2</c:v>
                </c:pt>
                <c:pt idx="2460">
                  <c:v>1.7149399166666669E-2</c:v>
                </c:pt>
                <c:pt idx="2461">
                  <c:v>1.714938375E-2</c:v>
                </c:pt>
                <c:pt idx="2462">
                  <c:v>1.7149360416666665E-2</c:v>
                </c:pt>
                <c:pt idx="2463">
                  <c:v>1.7149258333333337E-2</c:v>
                </c:pt>
                <c:pt idx="2464">
                  <c:v>1.7149251666666667E-2</c:v>
                </c:pt>
                <c:pt idx="2465">
                  <c:v>1.7149243333333331E-2</c:v>
                </c:pt>
                <c:pt idx="2466">
                  <c:v>1.7149147500000003E-2</c:v>
                </c:pt>
                <c:pt idx="2467">
                  <c:v>1.7149133333333334E-2</c:v>
                </c:pt>
                <c:pt idx="2468">
                  <c:v>1.7149062916666666E-2</c:v>
                </c:pt>
                <c:pt idx="2469">
                  <c:v>1.7149055E-2</c:v>
                </c:pt>
                <c:pt idx="2470">
                  <c:v>1.7149019166666665E-2</c:v>
                </c:pt>
                <c:pt idx="2471">
                  <c:v>1.7149010833333332E-2</c:v>
                </c:pt>
                <c:pt idx="2472">
                  <c:v>1.7148911249999999E-2</c:v>
                </c:pt>
                <c:pt idx="2473">
                  <c:v>1.7148892500000002E-2</c:v>
                </c:pt>
                <c:pt idx="2474">
                  <c:v>1.7148878333333329E-2</c:v>
                </c:pt>
                <c:pt idx="2475">
                  <c:v>1.7148870416666667E-2</c:v>
                </c:pt>
                <c:pt idx="2476">
                  <c:v>1.7148846666666669E-2</c:v>
                </c:pt>
                <c:pt idx="2477">
                  <c:v>1.7148809583333337E-2</c:v>
                </c:pt>
                <c:pt idx="2478">
                  <c:v>1.7148801250000002E-2</c:v>
                </c:pt>
                <c:pt idx="2479">
                  <c:v>1.7148796249999997E-2</c:v>
                </c:pt>
                <c:pt idx="2480">
                  <c:v>1.7148787083333335E-2</c:v>
                </c:pt>
                <c:pt idx="2481">
                  <c:v>1.714877166666667E-2</c:v>
                </c:pt>
                <c:pt idx="2482">
                  <c:v>1.714870583333333E-2</c:v>
                </c:pt>
                <c:pt idx="2483">
                  <c:v>1.7148702083333332E-2</c:v>
                </c:pt>
                <c:pt idx="2484">
                  <c:v>1.7148697916666667E-2</c:v>
                </c:pt>
                <c:pt idx="2485">
                  <c:v>1.7148639166666667E-2</c:v>
                </c:pt>
                <c:pt idx="2486">
                  <c:v>1.7148628749999999E-2</c:v>
                </c:pt>
                <c:pt idx="2487">
                  <c:v>1.7148582916666665E-2</c:v>
                </c:pt>
                <c:pt idx="2488">
                  <c:v>1.7148578750000001E-2</c:v>
                </c:pt>
                <c:pt idx="2489">
                  <c:v>1.7148556666666665E-2</c:v>
                </c:pt>
                <c:pt idx="2490">
                  <c:v>1.7148550833333331E-2</c:v>
                </c:pt>
                <c:pt idx="2491">
                  <c:v>1.7148488333333333E-2</c:v>
                </c:pt>
                <c:pt idx="2492">
                  <c:v>1.7148475833333333E-2</c:v>
                </c:pt>
                <c:pt idx="2493">
                  <c:v>1.7148465833333331E-2</c:v>
                </c:pt>
                <c:pt idx="2494">
                  <c:v>1.7148461666666667E-2</c:v>
                </c:pt>
                <c:pt idx="2495">
                  <c:v>1.71484475E-2</c:v>
                </c:pt>
                <c:pt idx="2496">
                  <c:v>1.7148424583333335E-2</c:v>
                </c:pt>
                <c:pt idx="2497">
                  <c:v>1.7148418333333335E-2</c:v>
                </c:pt>
                <c:pt idx="2498">
                  <c:v>1.7148414583333337E-2</c:v>
                </c:pt>
                <c:pt idx="2499">
                  <c:v>1.7148409583333333E-2</c:v>
                </c:pt>
                <c:pt idx="2500">
                  <c:v>1.7148400000000001E-2</c:v>
                </c:pt>
                <c:pt idx="2501">
                  <c:v>1.7148361250000001E-2</c:v>
                </c:pt>
                <c:pt idx="2502">
                  <c:v>1.7148355833333333E-2</c:v>
                </c:pt>
                <c:pt idx="2503">
                  <c:v>1.7148352916666668E-2</c:v>
                </c:pt>
                <c:pt idx="2504">
                  <c:v>1.7148319583333332E-2</c:v>
                </c:pt>
                <c:pt idx="2505">
                  <c:v>1.714830958333333E-2</c:v>
                </c:pt>
                <c:pt idx="2506">
                  <c:v>1.7148279999999998E-2</c:v>
                </c:pt>
                <c:pt idx="2507">
                  <c:v>1.7148278749999999E-2</c:v>
                </c:pt>
                <c:pt idx="2508">
                  <c:v>1.7148265416666666E-2</c:v>
                </c:pt>
                <c:pt idx="2509">
                  <c:v>1.7148260416666668E-2</c:v>
                </c:pt>
                <c:pt idx="2510">
                  <c:v>1.7148222500000001E-2</c:v>
                </c:pt>
                <c:pt idx="2511">
                  <c:v>1.7148214166666668E-2</c:v>
                </c:pt>
                <c:pt idx="2512">
                  <c:v>1.7148206249999999E-2</c:v>
                </c:pt>
                <c:pt idx="2513">
                  <c:v>1.7148205E-2</c:v>
                </c:pt>
                <c:pt idx="2514">
                  <c:v>1.7148195833333331E-2</c:v>
                </c:pt>
                <c:pt idx="2515">
                  <c:v>1.7148181666666665E-2</c:v>
                </c:pt>
                <c:pt idx="2516">
                  <c:v>1.7148177499999997E-2</c:v>
                </c:pt>
                <c:pt idx="2517">
                  <c:v>1.714817208333333E-2</c:v>
                </c:pt>
                <c:pt idx="2518">
                  <c:v>1.7148165833333329E-2</c:v>
                </c:pt>
                <c:pt idx="2519">
                  <c:v>1.7148140416666669E-2</c:v>
                </c:pt>
                <c:pt idx="2520">
                  <c:v>1.714813791666667E-2</c:v>
                </c:pt>
                <c:pt idx="2521">
                  <c:v>1.7148136666666671E-2</c:v>
                </c:pt>
                <c:pt idx="2522">
                  <c:v>1.7148116250000005E-2</c:v>
                </c:pt>
                <c:pt idx="2523">
                  <c:v>1.7148109166666668E-2</c:v>
                </c:pt>
                <c:pt idx="2524">
                  <c:v>1.7148090000000001E-2</c:v>
                </c:pt>
                <c:pt idx="2525">
                  <c:v>1.7148090000000001E-2</c:v>
                </c:pt>
                <c:pt idx="2526">
                  <c:v>1.7148081666666665E-2</c:v>
                </c:pt>
                <c:pt idx="2527">
                  <c:v>1.7148077500000001E-2</c:v>
                </c:pt>
                <c:pt idx="2528">
                  <c:v>1.7148052916666663E-2</c:v>
                </c:pt>
                <c:pt idx="2529">
                  <c:v>1.7148047499999996E-2</c:v>
                </c:pt>
                <c:pt idx="2530">
                  <c:v>1.7148043749999998E-2</c:v>
                </c:pt>
                <c:pt idx="2531">
                  <c:v>1.7148042083333332E-2</c:v>
                </c:pt>
                <c:pt idx="2532">
                  <c:v>1.7148036666666668E-2</c:v>
                </c:pt>
                <c:pt idx="2533">
                  <c:v>1.7148028333333332E-2</c:v>
                </c:pt>
                <c:pt idx="2534">
                  <c:v>1.7148025833333334E-2</c:v>
                </c:pt>
                <c:pt idx="2535">
                  <c:v>1.7148018750000001E-2</c:v>
                </c:pt>
                <c:pt idx="2536">
                  <c:v>1.7148002500000006E-2</c:v>
                </c:pt>
                <c:pt idx="2537">
                  <c:v>1.714800083333334E-2</c:v>
                </c:pt>
                <c:pt idx="2538">
                  <c:v>1.7148000000000004E-2</c:v>
                </c:pt>
                <c:pt idx="2539">
                  <c:v>1.7147987500000007E-2</c:v>
                </c:pt>
                <c:pt idx="2540">
                  <c:v>1.7147982500000006E-2</c:v>
                </c:pt>
                <c:pt idx="2541">
                  <c:v>1.7147971250000001E-2</c:v>
                </c:pt>
                <c:pt idx="2542">
                  <c:v>1.7147971250000001E-2</c:v>
                </c:pt>
                <c:pt idx="2543">
                  <c:v>1.7147964583333331E-2</c:v>
                </c:pt>
                <c:pt idx="2544">
                  <c:v>1.7147963749999998E-2</c:v>
                </c:pt>
                <c:pt idx="2545">
                  <c:v>1.7147947083333327E-2</c:v>
                </c:pt>
                <c:pt idx="2546">
                  <c:v>1.7147943749999995E-2</c:v>
                </c:pt>
                <c:pt idx="2547">
                  <c:v>1.7147942083333329E-2</c:v>
                </c:pt>
                <c:pt idx="2548">
                  <c:v>1.7147939999999993E-2</c:v>
                </c:pt>
                <c:pt idx="2549">
                  <c:v>1.7147936666666662E-2</c:v>
                </c:pt>
                <c:pt idx="2550">
                  <c:v>1.7147932083333331E-2</c:v>
                </c:pt>
                <c:pt idx="2551">
                  <c:v>1.7147929999999995E-2</c:v>
                </c:pt>
                <c:pt idx="2552">
                  <c:v>1.7147924583333331E-2</c:v>
                </c:pt>
                <c:pt idx="2553">
                  <c:v>1.7147915E-2</c:v>
                </c:pt>
                <c:pt idx="2554">
                  <c:v>1.7147914166666667E-2</c:v>
                </c:pt>
                <c:pt idx="2555">
                  <c:v>1.7147913333333334E-2</c:v>
                </c:pt>
                <c:pt idx="2556">
                  <c:v>1.7147906666666667E-2</c:v>
                </c:pt>
                <c:pt idx="2557">
                  <c:v>1.7147902083333329E-2</c:v>
                </c:pt>
                <c:pt idx="2558">
                  <c:v>1.7147895E-2</c:v>
                </c:pt>
                <c:pt idx="2559">
                  <c:v>1.7147894583333333E-2</c:v>
                </c:pt>
                <c:pt idx="2560">
                  <c:v>1.7147891666666668E-2</c:v>
                </c:pt>
                <c:pt idx="2561">
                  <c:v>1.7147890416666669E-2</c:v>
                </c:pt>
                <c:pt idx="2562">
                  <c:v>1.7147880833333337E-2</c:v>
                </c:pt>
                <c:pt idx="2563">
                  <c:v>1.7147878750000005E-2</c:v>
                </c:pt>
                <c:pt idx="2564">
                  <c:v>1.7147876666666673E-2</c:v>
                </c:pt>
                <c:pt idx="2565">
                  <c:v>1.7147876250000006E-2</c:v>
                </c:pt>
                <c:pt idx="2566">
                  <c:v>1.7147870416666676E-2</c:v>
                </c:pt>
                <c:pt idx="2567">
                  <c:v>1.714786875000001E-2</c:v>
                </c:pt>
                <c:pt idx="2568">
                  <c:v>1.7147867083333344E-2</c:v>
                </c:pt>
                <c:pt idx="2569">
                  <c:v>1.7147860000000011E-2</c:v>
                </c:pt>
                <c:pt idx="2570">
                  <c:v>1.7147859166666678E-2</c:v>
                </c:pt>
                <c:pt idx="2571">
                  <c:v>1.7147859166666678E-2</c:v>
                </c:pt>
                <c:pt idx="2572">
                  <c:v>1.7147855416666677E-2</c:v>
                </c:pt>
                <c:pt idx="2573">
                  <c:v>1.7147852916666675E-2</c:v>
                </c:pt>
                <c:pt idx="2574">
                  <c:v>1.714784791666667E-2</c:v>
                </c:pt>
                <c:pt idx="2575">
                  <c:v>1.714784791666667E-2</c:v>
                </c:pt>
                <c:pt idx="2576">
                  <c:v>1.7147844999999998E-2</c:v>
                </c:pt>
                <c:pt idx="2577">
                  <c:v>1.7147844583333332E-2</c:v>
                </c:pt>
                <c:pt idx="2578">
                  <c:v>1.7147838333333321E-2</c:v>
                </c:pt>
                <c:pt idx="2579">
                  <c:v>1.7147836249999989E-2</c:v>
                </c:pt>
                <c:pt idx="2580">
                  <c:v>1.7147835833333323E-2</c:v>
                </c:pt>
                <c:pt idx="2581">
                  <c:v>1.714783499999999E-2</c:v>
                </c:pt>
                <c:pt idx="2582">
                  <c:v>1.7147832083333325E-2</c:v>
                </c:pt>
                <c:pt idx="2583">
                  <c:v>1.7147831249999992E-2</c:v>
                </c:pt>
                <c:pt idx="2584">
                  <c:v>1.7147829583333326E-2</c:v>
                </c:pt>
                <c:pt idx="2585">
                  <c:v>1.7147825416666661E-2</c:v>
                </c:pt>
                <c:pt idx="2586">
                  <c:v>1.7147824583333329E-2</c:v>
                </c:pt>
                <c:pt idx="2587">
                  <c:v>1.714782208333333E-2</c:v>
                </c:pt>
                <c:pt idx="2588">
                  <c:v>1.7147819583333331E-2</c:v>
                </c:pt>
                <c:pt idx="2589">
                  <c:v>1.7147817916666665E-2</c:v>
                </c:pt>
                <c:pt idx="2590">
                  <c:v>1.7147817083333329E-2</c:v>
                </c:pt>
                <c:pt idx="2591">
                  <c:v>1.7147816249999996E-2</c:v>
                </c:pt>
                <c:pt idx="2592">
                  <c:v>1.714781541666666E-2</c:v>
                </c:pt>
                <c:pt idx="2593">
                  <c:v>1.7147811249999992E-2</c:v>
                </c:pt>
                <c:pt idx="2594">
                  <c:v>1.7147810416666659E-2</c:v>
                </c:pt>
                <c:pt idx="2595">
                  <c:v>1.7147809583333326E-2</c:v>
                </c:pt>
                <c:pt idx="2596">
                  <c:v>1.7147809583333326E-2</c:v>
                </c:pt>
                <c:pt idx="2597">
                  <c:v>1.714780749999999E-2</c:v>
                </c:pt>
                <c:pt idx="2598">
                  <c:v>1.7147807083333324E-2</c:v>
                </c:pt>
                <c:pt idx="2599">
                  <c:v>1.7147805416666658E-2</c:v>
                </c:pt>
                <c:pt idx="2600">
                  <c:v>1.7147804166666659E-2</c:v>
                </c:pt>
                <c:pt idx="2601">
                  <c:v>1.7147803749999992E-2</c:v>
                </c:pt>
                <c:pt idx="2602">
                  <c:v>1.7147802499999993E-2</c:v>
                </c:pt>
                <c:pt idx="2603">
                  <c:v>1.7147800416666661E-2</c:v>
                </c:pt>
                <c:pt idx="2604">
                  <c:v>1.7147798333333329E-2</c:v>
                </c:pt>
                <c:pt idx="2605">
                  <c:v>1.7147798333333329E-2</c:v>
                </c:pt>
                <c:pt idx="2606">
                  <c:v>1.7147796666666663E-2</c:v>
                </c:pt>
                <c:pt idx="2607">
                  <c:v>1.7147796666666663E-2</c:v>
                </c:pt>
                <c:pt idx="2608">
                  <c:v>1.714779458333333E-2</c:v>
                </c:pt>
                <c:pt idx="2609">
                  <c:v>1.7147794166666664E-2</c:v>
                </c:pt>
                <c:pt idx="2610">
                  <c:v>1.7147793749999998E-2</c:v>
                </c:pt>
                <c:pt idx="2611">
                  <c:v>1.7147793333333331E-2</c:v>
                </c:pt>
                <c:pt idx="2612">
                  <c:v>1.7147792499999998E-2</c:v>
                </c:pt>
                <c:pt idx="2613">
                  <c:v>1.7147792083333332E-2</c:v>
                </c:pt>
                <c:pt idx="2614">
                  <c:v>1.7147791666666665E-2</c:v>
                </c:pt>
                <c:pt idx="2615">
                  <c:v>1.714779E-2</c:v>
                </c:pt>
                <c:pt idx="2616">
                  <c:v>1.714779E-2</c:v>
                </c:pt>
                <c:pt idx="2617">
                  <c:v>1.714778875E-2</c:v>
                </c:pt>
                <c:pt idx="2618">
                  <c:v>1.7147787916666667E-2</c:v>
                </c:pt>
                <c:pt idx="2619">
                  <c:v>1.7147787500000001E-2</c:v>
                </c:pt>
                <c:pt idx="2620">
                  <c:v>1.7147786666666668E-2</c:v>
                </c:pt>
                <c:pt idx="2621">
                  <c:v>1.7147786666666668E-2</c:v>
                </c:pt>
                <c:pt idx="2622">
                  <c:v>1.7147784583333332E-2</c:v>
                </c:pt>
                <c:pt idx="2623">
                  <c:v>1.7147784166666669E-2</c:v>
                </c:pt>
                <c:pt idx="2624">
                  <c:v>1.7147784166666669E-2</c:v>
                </c:pt>
                <c:pt idx="2625">
                  <c:v>1.7147783749999999E-2</c:v>
                </c:pt>
                <c:pt idx="2626">
                  <c:v>1.7147782916666666E-2</c:v>
                </c:pt>
                <c:pt idx="2627">
                  <c:v>1.71477825E-2</c:v>
                </c:pt>
                <c:pt idx="2628">
                  <c:v>1.7147782083333334E-2</c:v>
                </c:pt>
                <c:pt idx="2629">
                  <c:v>1.7147780416666668E-2</c:v>
                </c:pt>
                <c:pt idx="2630">
                  <c:v>1.7147780416666668E-2</c:v>
                </c:pt>
                <c:pt idx="2631">
                  <c:v>1.7147780000000001E-2</c:v>
                </c:pt>
                <c:pt idx="2632">
                  <c:v>1.7147780000000001E-2</c:v>
                </c:pt>
                <c:pt idx="2633">
                  <c:v>1.7147780000000001E-2</c:v>
                </c:pt>
                <c:pt idx="2634">
                  <c:v>1.7147780000000001E-2</c:v>
                </c:pt>
                <c:pt idx="2635">
                  <c:v>1.7147780000000001E-2</c:v>
                </c:pt>
                <c:pt idx="2636">
                  <c:v>1.7147779583333335E-2</c:v>
                </c:pt>
                <c:pt idx="2637">
                  <c:v>1.7147779166666668E-2</c:v>
                </c:pt>
                <c:pt idx="2638">
                  <c:v>1.7147777916666669E-2</c:v>
                </c:pt>
                <c:pt idx="2639">
                  <c:v>1.7147777916666669E-2</c:v>
                </c:pt>
                <c:pt idx="2640">
                  <c:v>1.7147777083333336E-2</c:v>
                </c:pt>
                <c:pt idx="2641">
                  <c:v>1.7147775833333337E-2</c:v>
                </c:pt>
                <c:pt idx="2642">
                  <c:v>1.7147773750000005E-2</c:v>
                </c:pt>
                <c:pt idx="2643">
                  <c:v>1.7147772083333339E-2</c:v>
                </c:pt>
                <c:pt idx="2644">
                  <c:v>1.7147772083333339E-2</c:v>
                </c:pt>
                <c:pt idx="2645">
                  <c:v>1.7147770000000003E-2</c:v>
                </c:pt>
                <c:pt idx="2646">
                  <c:v>1.7147770000000003E-2</c:v>
                </c:pt>
                <c:pt idx="2647">
                  <c:v>1.7147770000000003E-2</c:v>
                </c:pt>
                <c:pt idx="2648">
                  <c:v>1.7147770000000003E-2</c:v>
                </c:pt>
                <c:pt idx="2649">
                  <c:v>1.7147770000000003E-2</c:v>
                </c:pt>
                <c:pt idx="2650">
                  <c:v>1.7147770000000003E-2</c:v>
                </c:pt>
                <c:pt idx="2651">
                  <c:v>1.7147770000000003E-2</c:v>
                </c:pt>
                <c:pt idx="2652">
                  <c:v>1.7147770000000003E-2</c:v>
                </c:pt>
                <c:pt idx="2653">
                  <c:v>1.7147770000000003E-2</c:v>
                </c:pt>
                <c:pt idx="2654">
                  <c:v>1.7147770000000003E-2</c:v>
                </c:pt>
                <c:pt idx="2655">
                  <c:v>1.7147770000000003E-2</c:v>
                </c:pt>
                <c:pt idx="2656">
                  <c:v>1.7147770000000003E-2</c:v>
                </c:pt>
                <c:pt idx="2657">
                  <c:v>1.7147770000000003E-2</c:v>
                </c:pt>
                <c:pt idx="2658">
                  <c:v>1.7147770000000003E-2</c:v>
                </c:pt>
                <c:pt idx="2659">
                  <c:v>1.7147770000000003E-2</c:v>
                </c:pt>
                <c:pt idx="2660">
                  <c:v>1.7147770000000003E-2</c:v>
                </c:pt>
                <c:pt idx="2661">
                  <c:v>1.7147770000000003E-2</c:v>
                </c:pt>
                <c:pt idx="2662">
                  <c:v>1.7147770000000003E-2</c:v>
                </c:pt>
                <c:pt idx="2663">
                  <c:v>1.7147770000000003E-2</c:v>
                </c:pt>
                <c:pt idx="2664">
                  <c:v>1.7147770000000003E-2</c:v>
                </c:pt>
                <c:pt idx="2665">
                  <c:v>1.7147770000000003E-2</c:v>
                </c:pt>
                <c:pt idx="2666">
                  <c:v>1.7147770000000003E-2</c:v>
                </c:pt>
                <c:pt idx="2667">
                  <c:v>1.7147770000000003E-2</c:v>
                </c:pt>
                <c:pt idx="2668">
                  <c:v>1.7147770000000003E-2</c:v>
                </c:pt>
                <c:pt idx="2669">
                  <c:v>1.7147770000000003E-2</c:v>
                </c:pt>
                <c:pt idx="2670">
                  <c:v>1.7147770000000003E-2</c:v>
                </c:pt>
                <c:pt idx="2671">
                  <c:v>1.7147770000000003E-2</c:v>
                </c:pt>
                <c:pt idx="2672">
                  <c:v>1.7147770000000003E-2</c:v>
                </c:pt>
                <c:pt idx="2673">
                  <c:v>1.7147770000000003E-2</c:v>
                </c:pt>
                <c:pt idx="2674">
                  <c:v>1.7147770000000003E-2</c:v>
                </c:pt>
                <c:pt idx="2675">
                  <c:v>1.7147770000000003E-2</c:v>
                </c:pt>
                <c:pt idx="2676">
                  <c:v>1.7147770000000003E-2</c:v>
                </c:pt>
                <c:pt idx="2677">
                  <c:v>1.7147770000000003E-2</c:v>
                </c:pt>
                <c:pt idx="2678">
                  <c:v>1.7147770000000003E-2</c:v>
                </c:pt>
                <c:pt idx="2679">
                  <c:v>1.7147770000000003E-2</c:v>
                </c:pt>
                <c:pt idx="2680">
                  <c:v>1.7147770000000003E-2</c:v>
                </c:pt>
                <c:pt idx="2681">
                  <c:v>1.7147770000000003E-2</c:v>
                </c:pt>
                <c:pt idx="2682">
                  <c:v>1.7147770000000003E-2</c:v>
                </c:pt>
                <c:pt idx="2683">
                  <c:v>1.7147770000000003E-2</c:v>
                </c:pt>
                <c:pt idx="2684">
                  <c:v>1.7147770000000003E-2</c:v>
                </c:pt>
                <c:pt idx="2685">
                  <c:v>1.7147770000000003E-2</c:v>
                </c:pt>
                <c:pt idx="2686">
                  <c:v>1.7147770000000003E-2</c:v>
                </c:pt>
                <c:pt idx="2687">
                  <c:v>1.7147770000000003E-2</c:v>
                </c:pt>
                <c:pt idx="2688">
                  <c:v>1.7147770000000003E-2</c:v>
                </c:pt>
                <c:pt idx="2689">
                  <c:v>1.7147770000000003E-2</c:v>
                </c:pt>
                <c:pt idx="2690">
                  <c:v>1.7147770000000003E-2</c:v>
                </c:pt>
                <c:pt idx="2691">
                  <c:v>1.7147770000000003E-2</c:v>
                </c:pt>
                <c:pt idx="2692">
                  <c:v>1.7147770000000003E-2</c:v>
                </c:pt>
                <c:pt idx="2693">
                  <c:v>1.7147770000000003E-2</c:v>
                </c:pt>
                <c:pt idx="2694">
                  <c:v>1.7147770000000003E-2</c:v>
                </c:pt>
                <c:pt idx="2695">
                  <c:v>1.7147770000000003E-2</c:v>
                </c:pt>
                <c:pt idx="2696">
                  <c:v>1.7147770000000003E-2</c:v>
                </c:pt>
                <c:pt idx="2697">
                  <c:v>1.7147770000000003E-2</c:v>
                </c:pt>
                <c:pt idx="2698">
                  <c:v>1.7147770000000003E-2</c:v>
                </c:pt>
                <c:pt idx="2699">
                  <c:v>1.7147770000000003E-2</c:v>
                </c:pt>
                <c:pt idx="2700">
                  <c:v>1.7147770000000003E-2</c:v>
                </c:pt>
                <c:pt idx="2701">
                  <c:v>1.7147770000000003E-2</c:v>
                </c:pt>
                <c:pt idx="2702">
                  <c:v>1.7147770000000003E-2</c:v>
                </c:pt>
                <c:pt idx="2703">
                  <c:v>1.7147770000000003E-2</c:v>
                </c:pt>
                <c:pt idx="2704">
                  <c:v>1.7147770000000003E-2</c:v>
                </c:pt>
                <c:pt idx="2705">
                  <c:v>1.7147770000000003E-2</c:v>
                </c:pt>
                <c:pt idx="2706">
                  <c:v>1.7147770000000003E-2</c:v>
                </c:pt>
                <c:pt idx="2707">
                  <c:v>1.7147770000000003E-2</c:v>
                </c:pt>
                <c:pt idx="2708">
                  <c:v>1.7147770000000003E-2</c:v>
                </c:pt>
                <c:pt idx="2709">
                  <c:v>1.7147770000000003E-2</c:v>
                </c:pt>
                <c:pt idx="2710">
                  <c:v>1.7147770000000003E-2</c:v>
                </c:pt>
                <c:pt idx="2711">
                  <c:v>1.7147770000000003E-2</c:v>
                </c:pt>
                <c:pt idx="2712">
                  <c:v>1.7147770000000003E-2</c:v>
                </c:pt>
                <c:pt idx="2713">
                  <c:v>1.7147770000000003E-2</c:v>
                </c:pt>
                <c:pt idx="2714">
                  <c:v>1.7147770000000003E-2</c:v>
                </c:pt>
                <c:pt idx="2715">
                  <c:v>1.7147770000000003E-2</c:v>
                </c:pt>
                <c:pt idx="2716">
                  <c:v>1.7147770000000003E-2</c:v>
                </c:pt>
                <c:pt idx="2717">
                  <c:v>1.7147770000000003E-2</c:v>
                </c:pt>
                <c:pt idx="2718">
                  <c:v>1.7147770000000003E-2</c:v>
                </c:pt>
                <c:pt idx="2719">
                  <c:v>1.7147770000000003E-2</c:v>
                </c:pt>
                <c:pt idx="2720">
                  <c:v>1.7147770000000003E-2</c:v>
                </c:pt>
                <c:pt idx="2721">
                  <c:v>1.7147770000000003E-2</c:v>
                </c:pt>
                <c:pt idx="2722">
                  <c:v>1.7147770000000003E-2</c:v>
                </c:pt>
                <c:pt idx="2723">
                  <c:v>1.7147770000000003E-2</c:v>
                </c:pt>
                <c:pt idx="2724">
                  <c:v>1.7147770000000003E-2</c:v>
                </c:pt>
                <c:pt idx="2725">
                  <c:v>1.7147770000000003E-2</c:v>
                </c:pt>
                <c:pt idx="2726">
                  <c:v>1.7147770000000003E-2</c:v>
                </c:pt>
                <c:pt idx="2727">
                  <c:v>1.7147770000000003E-2</c:v>
                </c:pt>
                <c:pt idx="2728">
                  <c:v>1.7147770000000003E-2</c:v>
                </c:pt>
                <c:pt idx="2729">
                  <c:v>1.7147770000000003E-2</c:v>
                </c:pt>
                <c:pt idx="2730">
                  <c:v>1.7147770000000003E-2</c:v>
                </c:pt>
                <c:pt idx="2731">
                  <c:v>1.7147770000000003E-2</c:v>
                </c:pt>
                <c:pt idx="2732">
                  <c:v>1.7147770000000003E-2</c:v>
                </c:pt>
                <c:pt idx="2733">
                  <c:v>1.7147770000000003E-2</c:v>
                </c:pt>
                <c:pt idx="2734">
                  <c:v>1.7147770000000003E-2</c:v>
                </c:pt>
                <c:pt idx="2735">
                  <c:v>1.7147770000000003E-2</c:v>
                </c:pt>
                <c:pt idx="2736">
                  <c:v>1.7147770000000003E-2</c:v>
                </c:pt>
                <c:pt idx="2737">
                  <c:v>1.7147770000000003E-2</c:v>
                </c:pt>
                <c:pt idx="2738">
                  <c:v>1.7147770000000003E-2</c:v>
                </c:pt>
                <c:pt idx="2739">
                  <c:v>1.7147770000000003E-2</c:v>
                </c:pt>
                <c:pt idx="2740">
                  <c:v>1.7147770000000003E-2</c:v>
                </c:pt>
                <c:pt idx="2741">
                  <c:v>1.7147770000000003E-2</c:v>
                </c:pt>
                <c:pt idx="2742">
                  <c:v>1.7147770000000003E-2</c:v>
                </c:pt>
                <c:pt idx="2743">
                  <c:v>1.7147769583333337E-2</c:v>
                </c:pt>
                <c:pt idx="2744">
                  <c:v>1.714776916666667E-2</c:v>
                </c:pt>
                <c:pt idx="2745">
                  <c:v>1.7147768333333337E-2</c:v>
                </c:pt>
                <c:pt idx="2746">
                  <c:v>1.7147765833333339E-2</c:v>
                </c:pt>
                <c:pt idx="2747">
                  <c:v>1.7147765833333339E-2</c:v>
                </c:pt>
                <c:pt idx="2748">
                  <c:v>1.7147765000000006E-2</c:v>
                </c:pt>
                <c:pt idx="2749">
                  <c:v>1.7147764583333339E-2</c:v>
                </c:pt>
                <c:pt idx="2750">
                  <c:v>1.714776333333334E-2</c:v>
                </c:pt>
                <c:pt idx="2751">
                  <c:v>1.7147762500000007E-2</c:v>
                </c:pt>
                <c:pt idx="2752">
                  <c:v>1.7147761666666674E-2</c:v>
                </c:pt>
                <c:pt idx="2753">
                  <c:v>1.7147760416666675E-2</c:v>
                </c:pt>
                <c:pt idx="2754">
                  <c:v>1.7147760000000008E-2</c:v>
                </c:pt>
                <c:pt idx="2755">
                  <c:v>1.7147760000000008E-2</c:v>
                </c:pt>
                <c:pt idx="2756">
                  <c:v>1.7147760000000008E-2</c:v>
                </c:pt>
                <c:pt idx="2757">
                  <c:v>1.7147760000000008E-2</c:v>
                </c:pt>
                <c:pt idx="2758">
                  <c:v>1.7147760000000008E-2</c:v>
                </c:pt>
                <c:pt idx="2759">
                  <c:v>1.7147760000000008E-2</c:v>
                </c:pt>
                <c:pt idx="2760">
                  <c:v>1.7147760000000008E-2</c:v>
                </c:pt>
                <c:pt idx="2761">
                  <c:v>1.7147760000000008E-2</c:v>
                </c:pt>
                <c:pt idx="2762">
                  <c:v>1.7147760000000008E-2</c:v>
                </c:pt>
                <c:pt idx="2763">
                  <c:v>1.7147760000000008E-2</c:v>
                </c:pt>
                <c:pt idx="2764">
                  <c:v>1.7147760000000008E-2</c:v>
                </c:pt>
                <c:pt idx="2765">
                  <c:v>1.7147760000000008E-2</c:v>
                </c:pt>
                <c:pt idx="2766">
                  <c:v>1.7147760000000008E-2</c:v>
                </c:pt>
                <c:pt idx="2767">
                  <c:v>1.7147760000000008E-2</c:v>
                </c:pt>
                <c:pt idx="2768">
                  <c:v>1.7147760000000008E-2</c:v>
                </c:pt>
                <c:pt idx="2769">
                  <c:v>1.7147760000000008E-2</c:v>
                </c:pt>
                <c:pt idx="2770">
                  <c:v>1.7147760000000008E-2</c:v>
                </c:pt>
                <c:pt idx="2771">
                  <c:v>1.7147760000000008E-2</c:v>
                </c:pt>
                <c:pt idx="2772">
                  <c:v>1.7147760000000008E-2</c:v>
                </c:pt>
                <c:pt idx="2773">
                  <c:v>1.7147760000000008E-2</c:v>
                </c:pt>
                <c:pt idx="2774">
                  <c:v>1.7147760000000008E-2</c:v>
                </c:pt>
                <c:pt idx="2775">
                  <c:v>1.7147760000000008E-2</c:v>
                </c:pt>
                <c:pt idx="2776">
                  <c:v>1.7147760000000008E-2</c:v>
                </c:pt>
                <c:pt idx="2777">
                  <c:v>1.7147760000000008E-2</c:v>
                </c:pt>
                <c:pt idx="2778">
                  <c:v>1.7147760000000008E-2</c:v>
                </c:pt>
                <c:pt idx="2779">
                  <c:v>1.7147760000000008E-2</c:v>
                </c:pt>
                <c:pt idx="2780">
                  <c:v>1.7147760000000008E-2</c:v>
                </c:pt>
                <c:pt idx="2781">
                  <c:v>1.7147760000000008E-2</c:v>
                </c:pt>
                <c:pt idx="2782">
                  <c:v>1.7147760000000008E-2</c:v>
                </c:pt>
                <c:pt idx="2783">
                  <c:v>1.7147760000000008E-2</c:v>
                </c:pt>
                <c:pt idx="2784">
                  <c:v>1.7147760000000008E-2</c:v>
                </c:pt>
                <c:pt idx="2785">
                  <c:v>1.7147760000000008E-2</c:v>
                </c:pt>
                <c:pt idx="2786">
                  <c:v>1.7147760000000008E-2</c:v>
                </c:pt>
                <c:pt idx="2787">
                  <c:v>1.7147760000000008E-2</c:v>
                </c:pt>
                <c:pt idx="2788">
                  <c:v>1.7147760000000008E-2</c:v>
                </c:pt>
                <c:pt idx="2789">
                  <c:v>1.7147760000000008E-2</c:v>
                </c:pt>
                <c:pt idx="2790">
                  <c:v>1.7147760000000008E-2</c:v>
                </c:pt>
                <c:pt idx="2791">
                  <c:v>1.7147760000000008E-2</c:v>
                </c:pt>
                <c:pt idx="2792">
                  <c:v>1.7147760000000008E-2</c:v>
                </c:pt>
                <c:pt idx="2793">
                  <c:v>1.7147760000000008E-2</c:v>
                </c:pt>
                <c:pt idx="2794">
                  <c:v>1.7147760000000008E-2</c:v>
                </c:pt>
                <c:pt idx="2795">
                  <c:v>1.7147760000000008E-2</c:v>
                </c:pt>
                <c:pt idx="2796">
                  <c:v>1.7147760000000008E-2</c:v>
                </c:pt>
                <c:pt idx="2797">
                  <c:v>1.7147760000000008E-2</c:v>
                </c:pt>
                <c:pt idx="2798">
                  <c:v>1.7147760000000008E-2</c:v>
                </c:pt>
                <c:pt idx="2799">
                  <c:v>1.7147760000000008E-2</c:v>
                </c:pt>
                <c:pt idx="2800">
                  <c:v>1.7147760000000008E-2</c:v>
                </c:pt>
                <c:pt idx="2801">
                  <c:v>1.7147760000000008E-2</c:v>
                </c:pt>
                <c:pt idx="2802">
                  <c:v>1.7147760000000008E-2</c:v>
                </c:pt>
                <c:pt idx="2803">
                  <c:v>1.7147760000000008E-2</c:v>
                </c:pt>
                <c:pt idx="2804">
                  <c:v>1.7147760000000008E-2</c:v>
                </c:pt>
                <c:pt idx="2805">
                  <c:v>1.7147760000000008E-2</c:v>
                </c:pt>
                <c:pt idx="2806">
                  <c:v>1.7147760000000008E-2</c:v>
                </c:pt>
                <c:pt idx="2807">
                  <c:v>1.7147760000000008E-2</c:v>
                </c:pt>
                <c:pt idx="2808">
                  <c:v>1.7147760000000008E-2</c:v>
                </c:pt>
                <c:pt idx="2809">
                  <c:v>1.7147760000000008E-2</c:v>
                </c:pt>
                <c:pt idx="2810">
                  <c:v>1.7147760000000008E-2</c:v>
                </c:pt>
                <c:pt idx="2811">
                  <c:v>1.7147760000000008E-2</c:v>
                </c:pt>
                <c:pt idx="2812">
                  <c:v>1.7147760000000008E-2</c:v>
                </c:pt>
                <c:pt idx="2813">
                  <c:v>1.7147760000000008E-2</c:v>
                </c:pt>
                <c:pt idx="2814">
                  <c:v>1.7147760000000008E-2</c:v>
                </c:pt>
                <c:pt idx="2815">
                  <c:v>1.7147760000000008E-2</c:v>
                </c:pt>
                <c:pt idx="2816">
                  <c:v>1.7147760000000008E-2</c:v>
                </c:pt>
                <c:pt idx="2817">
                  <c:v>1.7147760000000008E-2</c:v>
                </c:pt>
                <c:pt idx="2818">
                  <c:v>1.7147760000000008E-2</c:v>
                </c:pt>
                <c:pt idx="2819">
                  <c:v>1.7147760000000008E-2</c:v>
                </c:pt>
                <c:pt idx="2820">
                  <c:v>1.7147760000000008E-2</c:v>
                </c:pt>
                <c:pt idx="2821">
                  <c:v>1.7147760000000008E-2</c:v>
                </c:pt>
                <c:pt idx="2822">
                  <c:v>1.7147760000000008E-2</c:v>
                </c:pt>
                <c:pt idx="2823">
                  <c:v>1.7147760000000008E-2</c:v>
                </c:pt>
                <c:pt idx="2824">
                  <c:v>1.7147760000000008E-2</c:v>
                </c:pt>
                <c:pt idx="2825">
                  <c:v>1.7147760000000008E-2</c:v>
                </c:pt>
                <c:pt idx="2826">
                  <c:v>1.7147760000000008E-2</c:v>
                </c:pt>
                <c:pt idx="2827">
                  <c:v>1.7147760000000008E-2</c:v>
                </c:pt>
                <c:pt idx="2828">
                  <c:v>1.7147760000000008E-2</c:v>
                </c:pt>
                <c:pt idx="2829">
                  <c:v>1.7147760000000008E-2</c:v>
                </c:pt>
                <c:pt idx="2830">
                  <c:v>1.7147760000000008E-2</c:v>
                </c:pt>
                <c:pt idx="2831">
                  <c:v>1.7147760000000008E-2</c:v>
                </c:pt>
                <c:pt idx="2832">
                  <c:v>1.7147760000000008E-2</c:v>
                </c:pt>
                <c:pt idx="2833">
                  <c:v>1.7147760000000008E-2</c:v>
                </c:pt>
                <c:pt idx="2834">
                  <c:v>1.7147760000000008E-2</c:v>
                </c:pt>
                <c:pt idx="2835">
                  <c:v>1.7147760000000008E-2</c:v>
                </c:pt>
                <c:pt idx="2836">
                  <c:v>1.7147760000000008E-2</c:v>
                </c:pt>
                <c:pt idx="2837">
                  <c:v>1.7147760000000008E-2</c:v>
                </c:pt>
                <c:pt idx="2838">
                  <c:v>1.7147760000000008E-2</c:v>
                </c:pt>
                <c:pt idx="2839">
                  <c:v>1.7147760000000008E-2</c:v>
                </c:pt>
                <c:pt idx="2840">
                  <c:v>1.7147760000000008E-2</c:v>
                </c:pt>
                <c:pt idx="2841">
                  <c:v>1.7147760000000008E-2</c:v>
                </c:pt>
                <c:pt idx="2842">
                  <c:v>1.7147760000000008E-2</c:v>
                </c:pt>
                <c:pt idx="2843">
                  <c:v>1.7147760000000008E-2</c:v>
                </c:pt>
                <c:pt idx="2844">
                  <c:v>1.7147760000000008E-2</c:v>
                </c:pt>
                <c:pt idx="2845">
                  <c:v>1.7147760000000008E-2</c:v>
                </c:pt>
                <c:pt idx="2846">
                  <c:v>1.7147760000000008E-2</c:v>
                </c:pt>
                <c:pt idx="2847">
                  <c:v>1.7147760000000008E-2</c:v>
                </c:pt>
                <c:pt idx="2848">
                  <c:v>1.7147760000000008E-2</c:v>
                </c:pt>
                <c:pt idx="2849">
                  <c:v>1.7147760000000008E-2</c:v>
                </c:pt>
                <c:pt idx="2850">
                  <c:v>1.7147760000000008E-2</c:v>
                </c:pt>
                <c:pt idx="2851">
                  <c:v>1.7147760000000008E-2</c:v>
                </c:pt>
                <c:pt idx="2852">
                  <c:v>1.7147760000000008E-2</c:v>
                </c:pt>
                <c:pt idx="2853">
                  <c:v>1.7147760000000008E-2</c:v>
                </c:pt>
                <c:pt idx="2854">
                  <c:v>1.7147760000000008E-2</c:v>
                </c:pt>
                <c:pt idx="2855">
                  <c:v>1.7147760000000008E-2</c:v>
                </c:pt>
                <c:pt idx="2856">
                  <c:v>1.7147760000000008E-2</c:v>
                </c:pt>
                <c:pt idx="2857">
                  <c:v>1.7147760000000008E-2</c:v>
                </c:pt>
                <c:pt idx="2858">
                  <c:v>1.7147760000000008E-2</c:v>
                </c:pt>
                <c:pt idx="2859">
                  <c:v>1.7147760000000008E-2</c:v>
                </c:pt>
                <c:pt idx="2860">
                  <c:v>1.7147760000000008E-2</c:v>
                </c:pt>
                <c:pt idx="2861">
                  <c:v>1.7147760000000008E-2</c:v>
                </c:pt>
                <c:pt idx="2862">
                  <c:v>1.7147760000000008E-2</c:v>
                </c:pt>
                <c:pt idx="2863">
                  <c:v>1.7147760000000008E-2</c:v>
                </c:pt>
                <c:pt idx="2864">
                  <c:v>1.7147760000000008E-2</c:v>
                </c:pt>
                <c:pt idx="2865">
                  <c:v>1.7147760000000008E-2</c:v>
                </c:pt>
                <c:pt idx="2866">
                  <c:v>1.7147760000000008E-2</c:v>
                </c:pt>
                <c:pt idx="2867">
                  <c:v>1.7147760000000008E-2</c:v>
                </c:pt>
                <c:pt idx="2868">
                  <c:v>1.7147760000000008E-2</c:v>
                </c:pt>
                <c:pt idx="2869">
                  <c:v>1.7147760000000008E-2</c:v>
                </c:pt>
                <c:pt idx="2870">
                  <c:v>1.7147760000000008E-2</c:v>
                </c:pt>
                <c:pt idx="2871">
                  <c:v>1.7147760000000008E-2</c:v>
                </c:pt>
                <c:pt idx="2872">
                  <c:v>1.7147760000000008E-2</c:v>
                </c:pt>
                <c:pt idx="2873">
                  <c:v>1.7147760000000008E-2</c:v>
                </c:pt>
                <c:pt idx="2874">
                  <c:v>1.7147760000000008E-2</c:v>
                </c:pt>
                <c:pt idx="2875">
                  <c:v>1.7147760000000008E-2</c:v>
                </c:pt>
                <c:pt idx="2876">
                  <c:v>1.7147760000000008E-2</c:v>
                </c:pt>
                <c:pt idx="2877">
                  <c:v>1.7147760000000008E-2</c:v>
                </c:pt>
                <c:pt idx="2878">
                  <c:v>1.7147760000000008E-2</c:v>
                </c:pt>
                <c:pt idx="2879">
                  <c:v>1.7147760000000008E-2</c:v>
                </c:pt>
                <c:pt idx="2880">
                  <c:v>1.7147760000000008E-2</c:v>
                </c:pt>
                <c:pt idx="2881">
                  <c:v>1.7147760000000008E-2</c:v>
                </c:pt>
                <c:pt idx="2882">
                  <c:v>1.7147760000000008E-2</c:v>
                </c:pt>
                <c:pt idx="2883">
                  <c:v>1.7147760000000008E-2</c:v>
                </c:pt>
                <c:pt idx="2884">
                  <c:v>1.7147760000000008E-2</c:v>
                </c:pt>
                <c:pt idx="2885">
                  <c:v>1.7147760000000008E-2</c:v>
                </c:pt>
                <c:pt idx="2886">
                  <c:v>1.7147760000000008E-2</c:v>
                </c:pt>
                <c:pt idx="2887">
                  <c:v>1.7147760000000008E-2</c:v>
                </c:pt>
                <c:pt idx="2888">
                  <c:v>1.7147760000000008E-2</c:v>
                </c:pt>
                <c:pt idx="2889">
                  <c:v>1.7147760000000008E-2</c:v>
                </c:pt>
                <c:pt idx="2890">
                  <c:v>1.7147760000000008E-2</c:v>
                </c:pt>
                <c:pt idx="2891">
                  <c:v>1.7147760000000008E-2</c:v>
                </c:pt>
                <c:pt idx="2892">
                  <c:v>1.7147760000000008E-2</c:v>
                </c:pt>
                <c:pt idx="2893">
                  <c:v>1.7147760000000008E-2</c:v>
                </c:pt>
                <c:pt idx="2894">
                  <c:v>1.7147760000000008E-2</c:v>
                </c:pt>
                <c:pt idx="2895">
                  <c:v>1.7147760000000008E-2</c:v>
                </c:pt>
                <c:pt idx="2896">
                  <c:v>1.7147760000000008E-2</c:v>
                </c:pt>
                <c:pt idx="2897">
                  <c:v>1.7147760000000008E-2</c:v>
                </c:pt>
                <c:pt idx="2898">
                  <c:v>1.7147760000000008E-2</c:v>
                </c:pt>
                <c:pt idx="2899">
                  <c:v>1.7147760000000008E-2</c:v>
                </c:pt>
                <c:pt idx="2900">
                  <c:v>1.7147760000000008E-2</c:v>
                </c:pt>
                <c:pt idx="2901">
                  <c:v>1.7147760000000008E-2</c:v>
                </c:pt>
                <c:pt idx="2902">
                  <c:v>1.7147760000000008E-2</c:v>
                </c:pt>
                <c:pt idx="2903">
                  <c:v>1.7147760000000008E-2</c:v>
                </c:pt>
                <c:pt idx="2904">
                  <c:v>1.7147760000000008E-2</c:v>
                </c:pt>
                <c:pt idx="2905">
                  <c:v>1.7147760000000008E-2</c:v>
                </c:pt>
                <c:pt idx="2906">
                  <c:v>1.7147760000000008E-2</c:v>
                </c:pt>
                <c:pt idx="2907">
                  <c:v>1.7147760000000008E-2</c:v>
                </c:pt>
                <c:pt idx="2908">
                  <c:v>1.7147760000000008E-2</c:v>
                </c:pt>
                <c:pt idx="2909">
                  <c:v>1.7147760000000008E-2</c:v>
                </c:pt>
                <c:pt idx="2910">
                  <c:v>1.7147760000000008E-2</c:v>
                </c:pt>
                <c:pt idx="2911">
                  <c:v>1.7147760000000008E-2</c:v>
                </c:pt>
                <c:pt idx="2912">
                  <c:v>1.7147760000000008E-2</c:v>
                </c:pt>
                <c:pt idx="2913">
                  <c:v>1.7147760000000008E-2</c:v>
                </c:pt>
                <c:pt idx="2914">
                  <c:v>1.7147760000000008E-2</c:v>
                </c:pt>
                <c:pt idx="2915">
                  <c:v>1.7147760000000008E-2</c:v>
                </c:pt>
                <c:pt idx="2916">
                  <c:v>1.7147760000000008E-2</c:v>
                </c:pt>
                <c:pt idx="2917">
                  <c:v>1.7147760000000008E-2</c:v>
                </c:pt>
                <c:pt idx="2918">
                  <c:v>1.7147760000000008E-2</c:v>
                </c:pt>
                <c:pt idx="2919">
                  <c:v>1.7147760000000008E-2</c:v>
                </c:pt>
                <c:pt idx="2920">
                  <c:v>1.7147760000000008E-2</c:v>
                </c:pt>
                <c:pt idx="2921">
                  <c:v>1.7147760000000008E-2</c:v>
                </c:pt>
                <c:pt idx="2922">
                  <c:v>1.7147760000000008E-2</c:v>
                </c:pt>
                <c:pt idx="2923">
                  <c:v>1.7147760000000008E-2</c:v>
                </c:pt>
                <c:pt idx="2924">
                  <c:v>1.7147760000000008E-2</c:v>
                </c:pt>
                <c:pt idx="2925">
                  <c:v>1.7147760000000008E-2</c:v>
                </c:pt>
                <c:pt idx="2926">
                  <c:v>1.7147760000000008E-2</c:v>
                </c:pt>
                <c:pt idx="2927">
                  <c:v>1.7147760000000008E-2</c:v>
                </c:pt>
                <c:pt idx="2928">
                  <c:v>1.7147760000000008E-2</c:v>
                </c:pt>
                <c:pt idx="2929">
                  <c:v>1.7147760000000008E-2</c:v>
                </c:pt>
                <c:pt idx="2930">
                  <c:v>1.7147760000000008E-2</c:v>
                </c:pt>
                <c:pt idx="2931">
                  <c:v>1.7147760000000008E-2</c:v>
                </c:pt>
                <c:pt idx="2932">
                  <c:v>1.7147760000000008E-2</c:v>
                </c:pt>
                <c:pt idx="2933">
                  <c:v>1.7147760000000008E-2</c:v>
                </c:pt>
                <c:pt idx="2934">
                  <c:v>1.7147760000000008E-2</c:v>
                </c:pt>
                <c:pt idx="2935">
                  <c:v>1.7147760000000008E-2</c:v>
                </c:pt>
                <c:pt idx="2936">
                  <c:v>1.7147760000000008E-2</c:v>
                </c:pt>
                <c:pt idx="2937">
                  <c:v>1.7147760000000008E-2</c:v>
                </c:pt>
                <c:pt idx="2938">
                  <c:v>1.7147760000000008E-2</c:v>
                </c:pt>
                <c:pt idx="2939">
                  <c:v>1.7147760000000008E-2</c:v>
                </c:pt>
                <c:pt idx="2940">
                  <c:v>1.7147760000000008E-2</c:v>
                </c:pt>
                <c:pt idx="2941">
                  <c:v>1.7147760000000008E-2</c:v>
                </c:pt>
                <c:pt idx="2942">
                  <c:v>1.7147760000000008E-2</c:v>
                </c:pt>
                <c:pt idx="2943">
                  <c:v>1.7147760000000008E-2</c:v>
                </c:pt>
                <c:pt idx="2944">
                  <c:v>1.7147760000000008E-2</c:v>
                </c:pt>
                <c:pt idx="2945">
                  <c:v>1.7147760000000008E-2</c:v>
                </c:pt>
                <c:pt idx="2946">
                  <c:v>1.7147760000000008E-2</c:v>
                </c:pt>
                <c:pt idx="2947">
                  <c:v>1.7147760000000008E-2</c:v>
                </c:pt>
                <c:pt idx="2948">
                  <c:v>1.7147760000000008E-2</c:v>
                </c:pt>
                <c:pt idx="2949">
                  <c:v>1.7147760000000008E-2</c:v>
                </c:pt>
                <c:pt idx="2950">
                  <c:v>1.7147760000000008E-2</c:v>
                </c:pt>
                <c:pt idx="2951">
                  <c:v>1.7147760000000008E-2</c:v>
                </c:pt>
                <c:pt idx="2952">
                  <c:v>1.7147760000000008E-2</c:v>
                </c:pt>
                <c:pt idx="2953">
                  <c:v>1.7147760000000008E-2</c:v>
                </c:pt>
                <c:pt idx="2954">
                  <c:v>1.7147760000000008E-2</c:v>
                </c:pt>
                <c:pt idx="2955">
                  <c:v>1.7147760000000008E-2</c:v>
                </c:pt>
                <c:pt idx="2956">
                  <c:v>1.7147760000000008E-2</c:v>
                </c:pt>
                <c:pt idx="2957">
                  <c:v>1.7147760000000008E-2</c:v>
                </c:pt>
                <c:pt idx="2958">
                  <c:v>1.7147760000000008E-2</c:v>
                </c:pt>
                <c:pt idx="2959">
                  <c:v>1.7147760000000008E-2</c:v>
                </c:pt>
                <c:pt idx="2960">
                  <c:v>1.7147760000000008E-2</c:v>
                </c:pt>
                <c:pt idx="2961">
                  <c:v>1.7147760000000008E-2</c:v>
                </c:pt>
                <c:pt idx="2962">
                  <c:v>1.7147760000000008E-2</c:v>
                </c:pt>
                <c:pt idx="2963">
                  <c:v>1.7147760000000008E-2</c:v>
                </c:pt>
                <c:pt idx="2964">
                  <c:v>1.7147760000000008E-2</c:v>
                </c:pt>
                <c:pt idx="2965">
                  <c:v>1.7147760000000008E-2</c:v>
                </c:pt>
                <c:pt idx="2966">
                  <c:v>1.7147760000000008E-2</c:v>
                </c:pt>
                <c:pt idx="2967">
                  <c:v>1.7147760000000008E-2</c:v>
                </c:pt>
                <c:pt idx="2968">
                  <c:v>1.7147760000000008E-2</c:v>
                </c:pt>
                <c:pt idx="2969">
                  <c:v>1.7147760000000008E-2</c:v>
                </c:pt>
                <c:pt idx="2970">
                  <c:v>1.7147760000000008E-2</c:v>
                </c:pt>
                <c:pt idx="2971">
                  <c:v>1.7147760000000008E-2</c:v>
                </c:pt>
                <c:pt idx="2972">
                  <c:v>1.7147760000000008E-2</c:v>
                </c:pt>
                <c:pt idx="2973">
                  <c:v>1.7147760000000008E-2</c:v>
                </c:pt>
                <c:pt idx="2974">
                  <c:v>1.7147760000000008E-2</c:v>
                </c:pt>
                <c:pt idx="2975">
                  <c:v>1.7147760000000008E-2</c:v>
                </c:pt>
                <c:pt idx="2976">
                  <c:v>1.7147760000000008E-2</c:v>
                </c:pt>
                <c:pt idx="2977">
                  <c:v>1.7147760000000008E-2</c:v>
                </c:pt>
                <c:pt idx="2978">
                  <c:v>1.7147760000000008E-2</c:v>
                </c:pt>
                <c:pt idx="2979">
                  <c:v>1.7147760000000008E-2</c:v>
                </c:pt>
                <c:pt idx="2980">
                  <c:v>1.7147760000000008E-2</c:v>
                </c:pt>
                <c:pt idx="2981">
                  <c:v>1.7147760000000008E-2</c:v>
                </c:pt>
                <c:pt idx="2982">
                  <c:v>1.7147760000000008E-2</c:v>
                </c:pt>
                <c:pt idx="2983">
                  <c:v>1.7147760000000008E-2</c:v>
                </c:pt>
                <c:pt idx="2984">
                  <c:v>1.7147760000000008E-2</c:v>
                </c:pt>
                <c:pt idx="2985">
                  <c:v>1.7147760000000008E-2</c:v>
                </c:pt>
                <c:pt idx="2986">
                  <c:v>1.7147760000000008E-2</c:v>
                </c:pt>
                <c:pt idx="2987">
                  <c:v>1.7147760000000008E-2</c:v>
                </c:pt>
                <c:pt idx="2988">
                  <c:v>1.7147760000000008E-2</c:v>
                </c:pt>
                <c:pt idx="2989">
                  <c:v>1.7147760000000008E-2</c:v>
                </c:pt>
                <c:pt idx="2990">
                  <c:v>1.7147760000000008E-2</c:v>
                </c:pt>
                <c:pt idx="2991">
                  <c:v>1.7147760000000008E-2</c:v>
                </c:pt>
                <c:pt idx="2992">
                  <c:v>1.7147760000000008E-2</c:v>
                </c:pt>
                <c:pt idx="2993">
                  <c:v>1.7147760000000008E-2</c:v>
                </c:pt>
                <c:pt idx="2994">
                  <c:v>1.7147760000000008E-2</c:v>
                </c:pt>
                <c:pt idx="2995">
                  <c:v>1.7147760000000008E-2</c:v>
                </c:pt>
                <c:pt idx="2996">
                  <c:v>1.7147760000000008E-2</c:v>
                </c:pt>
                <c:pt idx="2997">
                  <c:v>1.7147760000000008E-2</c:v>
                </c:pt>
                <c:pt idx="2998">
                  <c:v>1.7147760000000008E-2</c:v>
                </c:pt>
                <c:pt idx="2999">
                  <c:v>1.7147760000000008E-2</c:v>
                </c:pt>
                <c:pt idx="3000">
                  <c:v>1.7147760000000008E-2</c:v>
                </c:pt>
                <c:pt idx="3001">
                  <c:v>1.7147760000000008E-2</c:v>
                </c:pt>
                <c:pt idx="3002">
                  <c:v>1.7147760000000008E-2</c:v>
                </c:pt>
                <c:pt idx="3003">
                  <c:v>1.7147760000000008E-2</c:v>
                </c:pt>
                <c:pt idx="3004">
                  <c:v>1.7147760000000008E-2</c:v>
                </c:pt>
                <c:pt idx="3005">
                  <c:v>1.7147760000000008E-2</c:v>
                </c:pt>
                <c:pt idx="3006">
                  <c:v>1.7147760000000008E-2</c:v>
                </c:pt>
                <c:pt idx="3007">
                  <c:v>1.7147760000000008E-2</c:v>
                </c:pt>
                <c:pt idx="3008">
                  <c:v>1.7147760000000008E-2</c:v>
                </c:pt>
                <c:pt idx="3009">
                  <c:v>1.7147760000000008E-2</c:v>
                </c:pt>
                <c:pt idx="3010">
                  <c:v>1.7147760000000008E-2</c:v>
                </c:pt>
                <c:pt idx="3011">
                  <c:v>1.7147760000000008E-2</c:v>
                </c:pt>
                <c:pt idx="3012">
                  <c:v>1.7147760000000008E-2</c:v>
                </c:pt>
                <c:pt idx="3013">
                  <c:v>1.7147760000000008E-2</c:v>
                </c:pt>
                <c:pt idx="3014">
                  <c:v>1.7147760000000008E-2</c:v>
                </c:pt>
                <c:pt idx="3015">
                  <c:v>1.7147760000000008E-2</c:v>
                </c:pt>
                <c:pt idx="3016">
                  <c:v>1.7147760000000008E-2</c:v>
                </c:pt>
                <c:pt idx="3017">
                  <c:v>1.7147760000000008E-2</c:v>
                </c:pt>
                <c:pt idx="3018">
                  <c:v>1.7147760000000008E-2</c:v>
                </c:pt>
                <c:pt idx="3019">
                  <c:v>1.7147760000000008E-2</c:v>
                </c:pt>
                <c:pt idx="3020">
                  <c:v>1.7147760000000008E-2</c:v>
                </c:pt>
                <c:pt idx="3021">
                  <c:v>1.7147760000000008E-2</c:v>
                </c:pt>
                <c:pt idx="3022">
                  <c:v>1.7147760000000008E-2</c:v>
                </c:pt>
                <c:pt idx="3023">
                  <c:v>1.7147760000000008E-2</c:v>
                </c:pt>
                <c:pt idx="3024">
                  <c:v>1.7147760000000008E-2</c:v>
                </c:pt>
                <c:pt idx="3025">
                  <c:v>1.7147760000000008E-2</c:v>
                </c:pt>
                <c:pt idx="3026">
                  <c:v>1.7147760000000008E-2</c:v>
                </c:pt>
                <c:pt idx="3027">
                  <c:v>1.7147760000000008E-2</c:v>
                </c:pt>
                <c:pt idx="3028">
                  <c:v>1.7147760000000008E-2</c:v>
                </c:pt>
                <c:pt idx="3029">
                  <c:v>1.7147760000000008E-2</c:v>
                </c:pt>
                <c:pt idx="3030">
                  <c:v>1.7147760000000008E-2</c:v>
                </c:pt>
                <c:pt idx="3031">
                  <c:v>1.7147760000000008E-2</c:v>
                </c:pt>
                <c:pt idx="3032">
                  <c:v>1.7147760000000008E-2</c:v>
                </c:pt>
                <c:pt idx="3033">
                  <c:v>1.7147760000000008E-2</c:v>
                </c:pt>
                <c:pt idx="3034">
                  <c:v>1.7147760000000008E-2</c:v>
                </c:pt>
                <c:pt idx="3035">
                  <c:v>1.7147760000000008E-2</c:v>
                </c:pt>
                <c:pt idx="3036">
                  <c:v>1.7147760000000008E-2</c:v>
                </c:pt>
                <c:pt idx="3037">
                  <c:v>1.7147760000000008E-2</c:v>
                </c:pt>
                <c:pt idx="3038">
                  <c:v>1.7147760000000008E-2</c:v>
                </c:pt>
                <c:pt idx="3039">
                  <c:v>1.7147760000000008E-2</c:v>
                </c:pt>
                <c:pt idx="3040">
                  <c:v>1.7147760000000008E-2</c:v>
                </c:pt>
                <c:pt idx="3041">
                  <c:v>1.7147760000000008E-2</c:v>
                </c:pt>
                <c:pt idx="3042">
                  <c:v>1.7147760000000008E-2</c:v>
                </c:pt>
                <c:pt idx="3043">
                  <c:v>1.7147760000000008E-2</c:v>
                </c:pt>
                <c:pt idx="3044">
                  <c:v>1.7147760000000008E-2</c:v>
                </c:pt>
                <c:pt idx="3045">
                  <c:v>1.7147760000000008E-2</c:v>
                </c:pt>
                <c:pt idx="3046">
                  <c:v>1.7147760000000008E-2</c:v>
                </c:pt>
                <c:pt idx="3047">
                  <c:v>1.7147760000000008E-2</c:v>
                </c:pt>
                <c:pt idx="3048">
                  <c:v>1.7147760000000008E-2</c:v>
                </c:pt>
                <c:pt idx="3049">
                  <c:v>1.7147760000000008E-2</c:v>
                </c:pt>
                <c:pt idx="3050">
                  <c:v>1.7147760000000008E-2</c:v>
                </c:pt>
                <c:pt idx="3051">
                  <c:v>1.7147760000000008E-2</c:v>
                </c:pt>
                <c:pt idx="3052">
                  <c:v>1.7147760000000008E-2</c:v>
                </c:pt>
                <c:pt idx="3053">
                  <c:v>1.7147760000000008E-2</c:v>
                </c:pt>
                <c:pt idx="3054">
                  <c:v>1.7147760000000008E-2</c:v>
                </c:pt>
                <c:pt idx="3055">
                  <c:v>1.7147760000000008E-2</c:v>
                </c:pt>
                <c:pt idx="3056">
                  <c:v>1.7147760000000008E-2</c:v>
                </c:pt>
                <c:pt idx="3057">
                  <c:v>1.7147760000000008E-2</c:v>
                </c:pt>
                <c:pt idx="3058">
                  <c:v>1.7147760000000008E-2</c:v>
                </c:pt>
                <c:pt idx="3059">
                  <c:v>1.7147760000000008E-2</c:v>
                </c:pt>
                <c:pt idx="3060">
                  <c:v>1.7147760000000008E-2</c:v>
                </c:pt>
                <c:pt idx="3061">
                  <c:v>1.7147760000000008E-2</c:v>
                </c:pt>
                <c:pt idx="3062">
                  <c:v>1.7147760000000008E-2</c:v>
                </c:pt>
                <c:pt idx="3063">
                  <c:v>1.7147760000000008E-2</c:v>
                </c:pt>
                <c:pt idx="3064">
                  <c:v>1.7147760000000008E-2</c:v>
                </c:pt>
                <c:pt idx="3065">
                  <c:v>1.7147760000000008E-2</c:v>
                </c:pt>
                <c:pt idx="3066">
                  <c:v>1.7147760000000008E-2</c:v>
                </c:pt>
                <c:pt idx="3067">
                  <c:v>1.7147760000000008E-2</c:v>
                </c:pt>
                <c:pt idx="3068">
                  <c:v>1.7147760000000008E-2</c:v>
                </c:pt>
                <c:pt idx="3069">
                  <c:v>1.7147760000000008E-2</c:v>
                </c:pt>
                <c:pt idx="3070">
                  <c:v>1.7147760000000008E-2</c:v>
                </c:pt>
                <c:pt idx="3071">
                  <c:v>1.7147760000000008E-2</c:v>
                </c:pt>
                <c:pt idx="3072">
                  <c:v>1.7147760000000008E-2</c:v>
                </c:pt>
                <c:pt idx="3073">
                  <c:v>1.7147760000000008E-2</c:v>
                </c:pt>
                <c:pt idx="3074">
                  <c:v>1.7147760000000008E-2</c:v>
                </c:pt>
                <c:pt idx="3075">
                  <c:v>1.7147760000000008E-2</c:v>
                </c:pt>
                <c:pt idx="3076">
                  <c:v>1.7147760000000008E-2</c:v>
                </c:pt>
                <c:pt idx="3077">
                  <c:v>1.7147760000000008E-2</c:v>
                </c:pt>
                <c:pt idx="3078">
                  <c:v>1.7147760000000008E-2</c:v>
                </c:pt>
                <c:pt idx="3079">
                  <c:v>1.7147760000000008E-2</c:v>
                </c:pt>
                <c:pt idx="3080">
                  <c:v>1.7147760000000008E-2</c:v>
                </c:pt>
                <c:pt idx="3081">
                  <c:v>1.7147760000000008E-2</c:v>
                </c:pt>
                <c:pt idx="3082">
                  <c:v>1.7147760000000008E-2</c:v>
                </c:pt>
                <c:pt idx="3083">
                  <c:v>1.7147760000000008E-2</c:v>
                </c:pt>
                <c:pt idx="3084">
                  <c:v>1.7147760000000008E-2</c:v>
                </c:pt>
                <c:pt idx="3085">
                  <c:v>1.7147760000000008E-2</c:v>
                </c:pt>
                <c:pt idx="3086">
                  <c:v>1.7147760000000008E-2</c:v>
                </c:pt>
                <c:pt idx="3087">
                  <c:v>1.7147760000000008E-2</c:v>
                </c:pt>
                <c:pt idx="3088">
                  <c:v>1.7147760000000008E-2</c:v>
                </c:pt>
                <c:pt idx="3089">
                  <c:v>1.7147760000000008E-2</c:v>
                </c:pt>
                <c:pt idx="3090">
                  <c:v>1.7147760000000008E-2</c:v>
                </c:pt>
                <c:pt idx="3091">
                  <c:v>1.7147760000000008E-2</c:v>
                </c:pt>
                <c:pt idx="3092">
                  <c:v>1.7147760000000008E-2</c:v>
                </c:pt>
                <c:pt idx="3093">
                  <c:v>1.7147760000000008E-2</c:v>
                </c:pt>
                <c:pt idx="3094">
                  <c:v>1.7147760000000008E-2</c:v>
                </c:pt>
                <c:pt idx="3095">
                  <c:v>1.7147760000000008E-2</c:v>
                </c:pt>
                <c:pt idx="3096">
                  <c:v>1.7147760000000008E-2</c:v>
                </c:pt>
                <c:pt idx="3097">
                  <c:v>1.7147760000000008E-2</c:v>
                </c:pt>
                <c:pt idx="3098">
                  <c:v>1.7147760000000008E-2</c:v>
                </c:pt>
                <c:pt idx="3099">
                  <c:v>1.7147760000000008E-2</c:v>
                </c:pt>
                <c:pt idx="3100">
                  <c:v>1.7147760000000008E-2</c:v>
                </c:pt>
                <c:pt idx="3101">
                  <c:v>1.7147760000000008E-2</c:v>
                </c:pt>
                <c:pt idx="3102">
                  <c:v>1.7147760000000008E-2</c:v>
                </c:pt>
                <c:pt idx="3103">
                  <c:v>1.7147760000000008E-2</c:v>
                </c:pt>
                <c:pt idx="3104">
                  <c:v>1.7147760000000008E-2</c:v>
                </c:pt>
                <c:pt idx="3105">
                  <c:v>1.7147760000000008E-2</c:v>
                </c:pt>
                <c:pt idx="3106">
                  <c:v>1.7147760000000008E-2</c:v>
                </c:pt>
                <c:pt idx="3107">
                  <c:v>1.7147760000000008E-2</c:v>
                </c:pt>
                <c:pt idx="3108">
                  <c:v>1.7147760000000008E-2</c:v>
                </c:pt>
                <c:pt idx="3109">
                  <c:v>1.7147760000000008E-2</c:v>
                </c:pt>
                <c:pt idx="3110">
                  <c:v>1.7147760000000008E-2</c:v>
                </c:pt>
                <c:pt idx="3111">
                  <c:v>1.7147760000000008E-2</c:v>
                </c:pt>
                <c:pt idx="3112">
                  <c:v>1.7147760000000008E-2</c:v>
                </c:pt>
                <c:pt idx="3113">
                  <c:v>1.7147760000000008E-2</c:v>
                </c:pt>
                <c:pt idx="3114">
                  <c:v>1.7147760000000008E-2</c:v>
                </c:pt>
                <c:pt idx="3115">
                  <c:v>1.7147760000000008E-2</c:v>
                </c:pt>
                <c:pt idx="3116">
                  <c:v>1.7147760000000008E-2</c:v>
                </c:pt>
                <c:pt idx="3117">
                  <c:v>1.7147760000000008E-2</c:v>
                </c:pt>
                <c:pt idx="3118">
                  <c:v>1.7147760000000008E-2</c:v>
                </c:pt>
                <c:pt idx="3119">
                  <c:v>1.7147760000000008E-2</c:v>
                </c:pt>
                <c:pt idx="3120">
                  <c:v>1.7147760000000008E-2</c:v>
                </c:pt>
                <c:pt idx="3121">
                  <c:v>1.7147760000000008E-2</c:v>
                </c:pt>
                <c:pt idx="3122">
                  <c:v>1.7147760000000008E-2</c:v>
                </c:pt>
                <c:pt idx="3123">
                  <c:v>1.7147760000000008E-2</c:v>
                </c:pt>
                <c:pt idx="3124">
                  <c:v>1.7147760000000008E-2</c:v>
                </c:pt>
                <c:pt idx="3125">
                  <c:v>1.7147760000000008E-2</c:v>
                </c:pt>
                <c:pt idx="3126">
                  <c:v>1.7147760000000008E-2</c:v>
                </c:pt>
                <c:pt idx="3127">
                  <c:v>1.7147760000000008E-2</c:v>
                </c:pt>
                <c:pt idx="3128">
                  <c:v>1.7147760000000008E-2</c:v>
                </c:pt>
                <c:pt idx="3129">
                  <c:v>1.7147760000000008E-2</c:v>
                </c:pt>
                <c:pt idx="3130">
                  <c:v>1.7147760000000008E-2</c:v>
                </c:pt>
                <c:pt idx="3131">
                  <c:v>1.7147760000000008E-2</c:v>
                </c:pt>
                <c:pt idx="3132">
                  <c:v>1.7147760000000008E-2</c:v>
                </c:pt>
                <c:pt idx="3133">
                  <c:v>1.7147760000000008E-2</c:v>
                </c:pt>
                <c:pt idx="3134">
                  <c:v>1.7147760000000008E-2</c:v>
                </c:pt>
                <c:pt idx="3135">
                  <c:v>1.7147760000000008E-2</c:v>
                </c:pt>
                <c:pt idx="3136">
                  <c:v>1.7147760000000008E-2</c:v>
                </c:pt>
                <c:pt idx="3137">
                  <c:v>1.7147760000000008E-2</c:v>
                </c:pt>
                <c:pt idx="3138">
                  <c:v>1.7147760000000008E-2</c:v>
                </c:pt>
                <c:pt idx="3139">
                  <c:v>1.7147760000000008E-2</c:v>
                </c:pt>
                <c:pt idx="3140">
                  <c:v>1.7147760000000008E-2</c:v>
                </c:pt>
                <c:pt idx="3141">
                  <c:v>1.7147760000000008E-2</c:v>
                </c:pt>
                <c:pt idx="3142">
                  <c:v>1.7147760000000008E-2</c:v>
                </c:pt>
                <c:pt idx="3143">
                  <c:v>1.7147760000000008E-2</c:v>
                </c:pt>
                <c:pt idx="3144">
                  <c:v>1.7147760000000008E-2</c:v>
                </c:pt>
                <c:pt idx="3145">
                  <c:v>1.7147760000000008E-2</c:v>
                </c:pt>
                <c:pt idx="3146">
                  <c:v>1.7147760000000008E-2</c:v>
                </c:pt>
                <c:pt idx="3147">
                  <c:v>1.7147760000000008E-2</c:v>
                </c:pt>
                <c:pt idx="3148">
                  <c:v>1.7147760000000008E-2</c:v>
                </c:pt>
                <c:pt idx="3149">
                  <c:v>1.7147760000000008E-2</c:v>
                </c:pt>
                <c:pt idx="3150">
                  <c:v>1.7147760000000008E-2</c:v>
                </c:pt>
                <c:pt idx="3151">
                  <c:v>1.7147760000000008E-2</c:v>
                </c:pt>
                <c:pt idx="3152">
                  <c:v>1.7147760000000008E-2</c:v>
                </c:pt>
                <c:pt idx="3153">
                  <c:v>1.7147760000000008E-2</c:v>
                </c:pt>
                <c:pt idx="3154">
                  <c:v>1.7147760000000008E-2</c:v>
                </c:pt>
                <c:pt idx="3155">
                  <c:v>1.7147760000000008E-2</c:v>
                </c:pt>
                <c:pt idx="3156">
                  <c:v>1.7147760000000008E-2</c:v>
                </c:pt>
                <c:pt idx="3157">
                  <c:v>1.7147760000000008E-2</c:v>
                </c:pt>
                <c:pt idx="3158">
                  <c:v>1.7147760000000008E-2</c:v>
                </c:pt>
                <c:pt idx="3159">
                  <c:v>1.7147760000000008E-2</c:v>
                </c:pt>
                <c:pt idx="3160">
                  <c:v>1.7147760000000008E-2</c:v>
                </c:pt>
                <c:pt idx="3161">
                  <c:v>1.7147760000000008E-2</c:v>
                </c:pt>
                <c:pt idx="3162">
                  <c:v>1.7147760000000008E-2</c:v>
                </c:pt>
                <c:pt idx="3163">
                  <c:v>1.7147760000000008E-2</c:v>
                </c:pt>
                <c:pt idx="3164">
                  <c:v>1.7147760000000008E-2</c:v>
                </c:pt>
                <c:pt idx="3165">
                  <c:v>1.7147760000000008E-2</c:v>
                </c:pt>
                <c:pt idx="3166">
                  <c:v>1.7147760000000008E-2</c:v>
                </c:pt>
                <c:pt idx="3167">
                  <c:v>1.7147760000000008E-2</c:v>
                </c:pt>
                <c:pt idx="3168">
                  <c:v>1.7147760000000008E-2</c:v>
                </c:pt>
                <c:pt idx="3169">
                  <c:v>1.7147760000000008E-2</c:v>
                </c:pt>
                <c:pt idx="3170">
                  <c:v>1.7147760000000008E-2</c:v>
                </c:pt>
                <c:pt idx="3171">
                  <c:v>1.7147760000000008E-2</c:v>
                </c:pt>
                <c:pt idx="3172">
                  <c:v>1.7147760000000008E-2</c:v>
                </c:pt>
                <c:pt idx="3173">
                  <c:v>1.7147760000000008E-2</c:v>
                </c:pt>
                <c:pt idx="3174">
                  <c:v>1.7147760000000008E-2</c:v>
                </c:pt>
                <c:pt idx="3175">
                  <c:v>1.7147760000000008E-2</c:v>
                </c:pt>
                <c:pt idx="3176">
                  <c:v>1.7147760000000008E-2</c:v>
                </c:pt>
                <c:pt idx="3177">
                  <c:v>1.7147760000000008E-2</c:v>
                </c:pt>
                <c:pt idx="3178">
                  <c:v>1.7147760000000008E-2</c:v>
                </c:pt>
                <c:pt idx="3179">
                  <c:v>1.7147760000000008E-2</c:v>
                </c:pt>
                <c:pt idx="3180">
                  <c:v>1.7147760000000008E-2</c:v>
                </c:pt>
                <c:pt idx="3181">
                  <c:v>1.7147760000000008E-2</c:v>
                </c:pt>
                <c:pt idx="3182">
                  <c:v>1.7147760000000008E-2</c:v>
                </c:pt>
                <c:pt idx="3183">
                  <c:v>1.7147760000000008E-2</c:v>
                </c:pt>
                <c:pt idx="3184">
                  <c:v>1.7147760000000008E-2</c:v>
                </c:pt>
                <c:pt idx="3185">
                  <c:v>1.7147760000000008E-2</c:v>
                </c:pt>
                <c:pt idx="3186">
                  <c:v>1.7147760000000008E-2</c:v>
                </c:pt>
                <c:pt idx="3187">
                  <c:v>1.7147760000000008E-2</c:v>
                </c:pt>
                <c:pt idx="3188">
                  <c:v>1.7147760000000008E-2</c:v>
                </c:pt>
                <c:pt idx="3189">
                  <c:v>1.7147760000000008E-2</c:v>
                </c:pt>
                <c:pt idx="3190">
                  <c:v>1.7147760000000008E-2</c:v>
                </c:pt>
                <c:pt idx="3191">
                  <c:v>1.7147760000000008E-2</c:v>
                </c:pt>
                <c:pt idx="3192">
                  <c:v>1.7147760000000008E-2</c:v>
                </c:pt>
                <c:pt idx="3193">
                  <c:v>1.7147760000000008E-2</c:v>
                </c:pt>
                <c:pt idx="3194">
                  <c:v>1.7147760000000008E-2</c:v>
                </c:pt>
                <c:pt idx="3195">
                  <c:v>1.7147760000000008E-2</c:v>
                </c:pt>
                <c:pt idx="3196">
                  <c:v>1.7147760000000008E-2</c:v>
                </c:pt>
                <c:pt idx="3197">
                  <c:v>1.7147760000000008E-2</c:v>
                </c:pt>
                <c:pt idx="3198">
                  <c:v>1.7147760000000008E-2</c:v>
                </c:pt>
                <c:pt idx="3199">
                  <c:v>1.7147760000000008E-2</c:v>
                </c:pt>
                <c:pt idx="3200">
                  <c:v>1.7147760000000008E-2</c:v>
                </c:pt>
                <c:pt idx="3201">
                  <c:v>1.7147760000000008E-2</c:v>
                </c:pt>
                <c:pt idx="3202">
                  <c:v>1.7147760000000008E-2</c:v>
                </c:pt>
                <c:pt idx="3203">
                  <c:v>1.7147760000000008E-2</c:v>
                </c:pt>
                <c:pt idx="3204">
                  <c:v>1.7147760000000008E-2</c:v>
                </c:pt>
                <c:pt idx="3205">
                  <c:v>1.7147760000000008E-2</c:v>
                </c:pt>
                <c:pt idx="3206">
                  <c:v>1.7147760000000008E-2</c:v>
                </c:pt>
                <c:pt idx="3207">
                  <c:v>1.7147760000000008E-2</c:v>
                </c:pt>
                <c:pt idx="3208">
                  <c:v>1.7147760000000008E-2</c:v>
                </c:pt>
                <c:pt idx="3209">
                  <c:v>1.7147760000000008E-2</c:v>
                </c:pt>
                <c:pt idx="3210">
                  <c:v>1.7147760000000008E-2</c:v>
                </c:pt>
                <c:pt idx="3211">
                  <c:v>1.7147760000000008E-2</c:v>
                </c:pt>
                <c:pt idx="3212">
                  <c:v>1.7147760000000008E-2</c:v>
                </c:pt>
                <c:pt idx="3213">
                  <c:v>1.7147760000000008E-2</c:v>
                </c:pt>
                <c:pt idx="3214">
                  <c:v>1.7147760000000008E-2</c:v>
                </c:pt>
                <c:pt idx="3215">
                  <c:v>1.7147760000000008E-2</c:v>
                </c:pt>
                <c:pt idx="3216">
                  <c:v>1.7147760000000008E-2</c:v>
                </c:pt>
                <c:pt idx="3217">
                  <c:v>1.7147760000000008E-2</c:v>
                </c:pt>
                <c:pt idx="3218">
                  <c:v>1.7147760000000008E-2</c:v>
                </c:pt>
                <c:pt idx="3219">
                  <c:v>1.7147760000000008E-2</c:v>
                </c:pt>
                <c:pt idx="3220">
                  <c:v>1.7147760000000008E-2</c:v>
                </c:pt>
                <c:pt idx="3221">
                  <c:v>1.7147760000000008E-2</c:v>
                </c:pt>
                <c:pt idx="3222">
                  <c:v>1.7147760000000008E-2</c:v>
                </c:pt>
                <c:pt idx="3223">
                  <c:v>1.7147760000000008E-2</c:v>
                </c:pt>
                <c:pt idx="3224">
                  <c:v>1.7147760000000008E-2</c:v>
                </c:pt>
                <c:pt idx="3225">
                  <c:v>1.7147760000000008E-2</c:v>
                </c:pt>
                <c:pt idx="3226">
                  <c:v>1.7147760000000008E-2</c:v>
                </c:pt>
                <c:pt idx="3227">
                  <c:v>1.7147760000000008E-2</c:v>
                </c:pt>
                <c:pt idx="3228">
                  <c:v>1.7147760000000008E-2</c:v>
                </c:pt>
                <c:pt idx="3229">
                  <c:v>1.7147760000000008E-2</c:v>
                </c:pt>
                <c:pt idx="3230">
                  <c:v>1.7147760000000008E-2</c:v>
                </c:pt>
                <c:pt idx="3231">
                  <c:v>1.7147760000000008E-2</c:v>
                </c:pt>
                <c:pt idx="3232">
                  <c:v>1.7147760000000008E-2</c:v>
                </c:pt>
                <c:pt idx="3233">
                  <c:v>1.7147760000000008E-2</c:v>
                </c:pt>
                <c:pt idx="3234">
                  <c:v>1.7147760000000008E-2</c:v>
                </c:pt>
                <c:pt idx="3235">
                  <c:v>1.7147760000000008E-2</c:v>
                </c:pt>
                <c:pt idx="3236">
                  <c:v>1.7147760000000008E-2</c:v>
                </c:pt>
                <c:pt idx="3237">
                  <c:v>1.7147760000000008E-2</c:v>
                </c:pt>
                <c:pt idx="3238">
                  <c:v>1.7147760000000008E-2</c:v>
                </c:pt>
                <c:pt idx="3239">
                  <c:v>1.7147760000000008E-2</c:v>
                </c:pt>
                <c:pt idx="3240">
                  <c:v>1.7147760000000008E-2</c:v>
                </c:pt>
                <c:pt idx="3241">
                  <c:v>1.7147760000000008E-2</c:v>
                </c:pt>
                <c:pt idx="3242">
                  <c:v>1.7147760000000008E-2</c:v>
                </c:pt>
                <c:pt idx="3243">
                  <c:v>1.7147760000000008E-2</c:v>
                </c:pt>
                <c:pt idx="3244">
                  <c:v>1.7147760000000008E-2</c:v>
                </c:pt>
                <c:pt idx="3245">
                  <c:v>1.7147760000000008E-2</c:v>
                </c:pt>
                <c:pt idx="3246">
                  <c:v>1.7147760000000008E-2</c:v>
                </c:pt>
                <c:pt idx="3247">
                  <c:v>1.7147760000000008E-2</c:v>
                </c:pt>
                <c:pt idx="3248">
                  <c:v>1.7147760000000008E-2</c:v>
                </c:pt>
                <c:pt idx="3249">
                  <c:v>1.7147760000000008E-2</c:v>
                </c:pt>
                <c:pt idx="3250">
                  <c:v>1.7147760000000008E-2</c:v>
                </c:pt>
                <c:pt idx="3251">
                  <c:v>1.7147760000000008E-2</c:v>
                </c:pt>
                <c:pt idx="3252">
                  <c:v>1.7147760000000008E-2</c:v>
                </c:pt>
                <c:pt idx="3253">
                  <c:v>1.7147760000000008E-2</c:v>
                </c:pt>
                <c:pt idx="3254">
                  <c:v>1.7147760000000008E-2</c:v>
                </c:pt>
                <c:pt idx="3255">
                  <c:v>1.7147760000000008E-2</c:v>
                </c:pt>
                <c:pt idx="3256">
                  <c:v>1.7147760000000008E-2</c:v>
                </c:pt>
                <c:pt idx="3257">
                  <c:v>1.7147760000000008E-2</c:v>
                </c:pt>
                <c:pt idx="3258">
                  <c:v>1.7147760000000008E-2</c:v>
                </c:pt>
                <c:pt idx="3259">
                  <c:v>1.7147760000000008E-2</c:v>
                </c:pt>
                <c:pt idx="3260">
                  <c:v>1.7147760000000008E-2</c:v>
                </c:pt>
                <c:pt idx="3261">
                  <c:v>1.7147760000000008E-2</c:v>
                </c:pt>
                <c:pt idx="3262">
                  <c:v>1.7147760000000008E-2</c:v>
                </c:pt>
                <c:pt idx="3263">
                  <c:v>1.7147760000000008E-2</c:v>
                </c:pt>
                <c:pt idx="3264">
                  <c:v>1.7147760000000008E-2</c:v>
                </c:pt>
                <c:pt idx="3265">
                  <c:v>1.7147760000000008E-2</c:v>
                </c:pt>
                <c:pt idx="3266">
                  <c:v>1.7147760000000008E-2</c:v>
                </c:pt>
                <c:pt idx="3267">
                  <c:v>1.7147760000000008E-2</c:v>
                </c:pt>
                <c:pt idx="3268">
                  <c:v>1.7147760000000008E-2</c:v>
                </c:pt>
                <c:pt idx="3269">
                  <c:v>1.7147760000000008E-2</c:v>
                </c:pt>
                <c:pt idx="3270">
                  <c:v>1.7147760000000008E-2</c:v>
                </c:pt>
                <c:pt idx="3271">
                  <c:v>1.7147760000000008E-2</c:v>
                </c:pt>
                <c:pt idx="3272">
                  <c:v>1.7147760000000008E-2</c:v>
                </c:pt>
                <c:pt idx="3273">
                  <c:v>1.7147760000000008E-2</c:v>
                </c:pt>
                <c:pt idx="3274">
                  <c:v>1.7147760000000008E-2</c:v>
                </c:pt>
                <c:pt idx="3275">
                  <c:v>1.7147760000000008E-2</c:v>
                </c:pt>
                <c:pt idx="3276">
                  <c:v>1.7147760000000008E-2</c:v>
                </c:pt>
                <c:pt idx="3277">
                  <c:v>1.7147760000000008E-2</c:v>
                </c:pt>
                <c:pt idx="3278">
                  <c:v>1.7147760000000008E-2</c:v>
                </c:pt>
                <c:pt idx="3279">
                  <c:v>1.7147760000000008E-2</c:v>
                </c:pt>
                <c:pt idx="3280">
                  <c:v>1.7147760000000008E-2</c:v>
                </c:pt>
                <c:pt idx="3281">
                  <c:v>1.7147760000000008E-2</c:v>
                </c:pt>
                <c:pt idx="3282">
                  <c:v>1.7147760000000008E-2</c:v>
                </c:pt>
                <c:pt idx="3283">
                  <c:v>1.7147760000000008E-2</c:v>
                </c:pt>
                <c:pt idx="3284">
                  <c:v>1.7147760000000008E-2</c:v>
                </c:pt>
                <c:pt idx="3285">
                  <c:v>1.7147760000000008E-2</c:v>
                </c:pt>
                <c:pt idx="3286">
                  <c:v>1.7147760000000008E-2</c:v>
                </c:pt>
                <c:pt idx="3287">
                  <c:v>1.7147760000000008E-2</c:v>
                </c:pt>
                <c:pt idx="3288">
                  <c:v>1.7147760000000008E-2</c:v>
                </c:pt>
                <c:pt idx="3289">
                  <c:v>1.7147760000000008E-2</c:v>
                </c:pt>
                <c:pt idx="3290">
                  <c:v>1.7147760000000008E-2</c:v>
                </c:pt>
                <c:pt idx="3291">
                  <c:v>1.7147760000000008E-2</c:v>
                </c:pt>
                <c:pt idx="3292">
                  <c:v>1.7147760000000008E-2</c:v>
                </c:pt>
                <c:pt idx="3293">
                  <c:v>1.7147760000000008E-2</c:v>
                </c:pt>
                <c:pt idx="3294">
                  <c:v>1.7147760000000008E-2</c:v>
                </c:pt>
                <c:pt idx="3295">
                  <c:v>1.7147760000000008E-2</c:v>
                </c:pt>
                <c:pt idx="3296">
                  <c:v>1.7147760000000008E-2</c:v>
                </c:pt>
                <c:pt idx="3297">
                  <c:v>1.7147760000000008E-2</c:v>
                </c:pt>
                <c:pt idx="3298">
                  <c:v>1.7147760000000008E-2</c:v>
                </c:pt>
                <c:pt idx="3299">
                  <c:v>1.7147760000000008E-2</c:v>
                </c:pt>
                <c:pt idx="3300">
                  <c:v>1.7147760000000008E-2</c:v>
                </c:pt>
                <c:pt idx="3301">
                  <c:v>1.7147760000000008E-2</c:v>
                </c:pt>
                <c:pt idx="3302">
                  <c:v>1.7147760000000008E-2</c:v>
                </c:pt>
                <c:pt idx="3303">
                  <c:v>1.7147760000000008E-2</c:v>
                </c:pt>
                <c:pt idx="3304">
                  <c:v>1.7147760000000008E-2</c:v>
                </c:pt>
                <c:pt idx="3305">
                  <c:v>1.7147760000000008E-2</c:v>
                </c:pt>
                <c:pt idx="3306">
                  <c:v>1.7147760000000008E-2</c:v>
                </c:pt>
                <c:pt idx="3307">
                  <c:v>1.7147760000000008E-2</c:v>
                </c:pt>
                <c:pt idx="3308">
                  <c:v>1.7147760000000008E-2</c:v>
                </c:pt>
                <c:pt idx="3309">
                  <c:v>1.7147760000000008E-2</c:v>
                </c:pt>
                <c:pt idx="3310">
                  <c:v>1.7147760000000008E-2</c:v>
                </c:pt>
                <c:pt idx="3311">
                  <c:v>1.7147760000000008E-2</c:v>
                </c:pt>
                <c:pt idx="3312">
                  <c:v>1.7147760000000008E-2</c:v>
                </c:pt>
                <c:pt idx="3313">
                  <c:v>1.7147760000000008E-2</c:v>
                </c:pt>
                <c:pt idx="3314">
                  <c:v>1.7147760000000008E-2</c:v>
                </c:pt>
                <c:pt idx="3315">
                  <c:v>1.7147760000000008E-2</c:v>
                </c:pt>
                <c:pt idx="3316">
                  <c:v>1.7147760000000008E-2</c:v>
                </c:pt>
                <c:pt idx="3317">
                  <c:v>1.7147760000000008E-2</c:v>
                </c:pt>
                <c:pt idx="3318">
                  <c:v>1.7147760000000008E-2</c:v>
                </c:pt>
                <c:pt idx="3319">
                  <c:v>1.7147760000000008E-2</c:v>
                </c:pt>
                <c:pt idx="3320">
                  <c:v>1.7147760000000008E-2</c:v>
                </c:pt>
                <c:pt idx="3321">
                  <c:v>1.7147760000000008E-2</c:v>
                </c:pt>
                <c:pt idx="3322">
                  <c:v>1.7147760000000008E-2</c:v>
                </c:pt>
                <c:pt idx="3323">
                  <c:v>1.7147760000000008E-2</c:v>
                </c:pt>
                <c:pt idx="3324">
                  <c:v>1.7147760000000008E-2</c:v>
                </c:pt>
                <c:pt idx="3325">
                  <c:v>1.7147760000000008E-2</c:v>
                </c:pt>
                <c:pt idx="3326">
                  <c:v>1.7147760000000008E-2</c:v>
                </c:pt>
                <c:pt idx="3327">
                  <c:v>1.7147760000000008E-2</c:v>
                </c:pt>
                <c:pt idx="3328">
                  <c:v>1.7147760000000008E-2</c:v>
                </c:pt>
                <c:pt idx="3329">
                  <c:v>1.7147760000000008E-2</c:v>
                </c:pt>
                <c:pt idx="3330">
                  <c:v>1.7147760000000008E-2</c:v>
                </c:pt>
                <c:pt idx="3331">
                  <c:v>1.7147760000000008E-2</c:v>
                </c:pt>
                <c:pt idx="3332">
                  <c:v>1.7147760000000008E-2</c:v>
                </c:pt>
                <c:pt idx="3333">
                  <c:v>1.7147760000000008E-2</c:v>
                </c:pt>
                <c:pt idx="3334">
                  <c:v>1.7147760000000008E-2</c:v>
                </c:pt>
                <c:pt idx="3335">
                  <c:v>1.7147760000000008E-2</c:v>
                </c:pt>
                <c:pt idx="3336">
                  <c:v>1.7147760000000008E-2</c:v>
                </c:pt>
                <c:pt idx="3337">
                  <c:v>1.7147760000000008E-2</c:v>
                </c:pt>
                <c:pt idx="3338">
                  <c:v>1.7147760000000008E-2</c:v>
                </c:pt>
                <c:pt idx="3339">
                  <c:v>1.7147760000000008E-2</c:v>
                </c:pt>
                <c:pt idx="3340">
                  <c:v>1.7147760000000008E-2</c:v>
                </c:pt>
                <c:pt idx="3341">
                  <c:v>1.7147760000000008E-2</c:v>
                </c:pt>
                <c:pt idx="3342">
                  <c:v>1.7147760000000008E-2</c:v>
                </c:pt>
                <c:pt idx="3343">
                  <c:v>1.7147760000000008E-2</c:v>
                </c:pt>
                <c:pt idx="3344">
                  <c:v>1.7147760000000008E-2</c:v>
                </c:pt>
                <c:pt idx="3345">
                  <c:v>1.7147760000000008E-2</c:v>
                </c:pt>
                <c:pt idx="3346">
                  <c:v>1.7147760000000008E-2</c:v>
                </c:pt>
                <c:pt idx="3347">
                  <c:v>1.7147760000000008E-2</c:v>
                </c:pt>
                <c:pt idx="3348">
                  <c:v>1.7147760000000008E-2</c:v>
                </c:pt>
                <c:pt idx="3349">
                  <c:v>1.7147760000000008E-2</c:v>
                </c:pt>
                <c:pt idx="3350">
                  <c:v>1.7147760000000008E-2</c:v>
                </c:pt>
                <c:pt idx="3351">
                  <c:v>1.7147760000000008E-2</c:v>
                </c:pt>
                <c:pt idx="3352">
                  <c:v>1.7147760000000008E-2</c:v>
                </c:pt>
                <c:pt idx="3353">
                  <c:v>1.7147760000000008E-2</c:v>
                </c:pt>
                <c:pt idx="3354">
                  <c:v>1.7147760000000008E-2</c:v>
                </c:pt>
                <c:pt idx="3355">
                  <c:v>1.7147760000000008E-2</c:v>
                </c:pt>
                <c:pt idx="3356">
                  <c:v>1.7147760000000008E-2</c:v>
                </c:pt>
                <c:pt idx="3357">
                  <c:v>1.7147760000000008E-2</c:v>
                </c:pt>
                <c:pt idx="3358">
                  <c:v>1.7147760000000008E-2</c:v>
                </c:pt>
                <c:pt idx="3359">
                  <c:v>1.7147760000000008E-2</c:v>
                </c:pt>
                <c:pt idx="3360">
                  <c:v>1.7147760000000008E-2</c:v>
                </c:pt>
                <c:pt idx="3361">
                  <c:v>1.7147760000000008E-2</c:v>
                </c:pt>
                <c:pt idx="3362">
                  <c:v>1.7147760000000008E-2</c:v>
                </c:pt>
                <c:pt idx="3363">
                  <c:v>1.7147760000000008E-2</c:v>
                </c:pt>
                <c:pt idx="3364">
                  <c:v>1.7147760000000008E-2</c:v>
                </c:pt>
                <c:pt idx="3365">
                  <c:v>1.7147760000000008E-2</c:v>
                </c:pt>
                <c:pt idx="3366">
                  <c:v>1.7147760000000008E-2</c:v>
                </c:pt>
                <c:pt idx="3367">
                  <c:v>1.7147760000000008E-2</c:v>
                </c:pt>
                <c:pt idx="3368">
                  <c:v>1.7147760000000008E-2</c:v>
                </c:pt>
                <c:pt idx="3369">
                  <c:v>1.7147760000000008E-2</c:v>
                </c:pt>
                <c:pt idx="3370">
                  <c:v>1.7147760000000008E-2</c:v>
                </c:pt>
                <c:pt idx="3371">
                  <c:v>1.7147760000000008E-2</c:v>
                </c:pt>
                <c:pt idx="3372">
                  <c:v>1.7147760000000008E-2</c:v>
                </c:pt>
                <c:pt idx="3373">
                  <c:v>1.7147760000000008E-2</c:v>
                </c:pt>
                <c:pt idx="3374">
                  <c:v>1.7147760000000008E-2</c:v>
                </c:pt>
                <c:pt idx="3375">
                  <c:v>1.7147760000000008E-2</c:v>
                </c:pt>
                <c:pt idx="3376">
                  <c:v>1.7147760000000008E-2</c:v>
                </c:pt>
                <c:pt idx="3377">
                  <c:v>1.7147760000000008E-2</c:v>
                </c:pt>
                <c:pt idx="3378">
                  <c:v>1.7147760000000008E-2</c:v>
                </c:pt>
                <c:pt idx="3379">
                  <c:v>1.7147760000000008E-2</c:v>
                </c:pt>
                <c:pt idx="3380">
                  <c:v>1.7147760000000008E-2</c:v>
                </c:pt>
                <c:pt idx="3381">
                  <c:v>1.7147760000000008E-2</c:v>
                </c:pt>
                <c:pt idx="3382">
                  <c:v>1.7147760000000008E-2</c:v>
                </c:pt>
                <c:pt idx="3383">
                  <c:v>1.7147760000000008E-2</c:v>
                </c:pt>
                <c:pt idx="3384">
                  <c:v>1.7147760000000008E-2</c:v>
                </c:pt>
                <c:pt idx="3385">
                  <c:v>1.7147760000000008E-2</c:v>
                </c:pt>
                <c:pt idx="3386">
                  <c:v>1.7147760000000008E-2</c:v>
                </c:pt>
                <c:pt idx="3387">
                  <c:v>1.7147760000000008E-2</c:v>
                </c:pt>
                <c:pt idx="3388">
                  <c:v>1.7147760000000008E-2</c:v>
                </c:pt>
                <c:pt idx="3389">
                  <c:v>1.7147760000000008E-2</c:v>
                </c:pt>
                <c:pt idx="3390">
                  <c:v>1.7147760000000008E-2</c:v>
                </c:pt>
                <c:pt idx="3391">
                  <c:v>1.7147760000000008E-2</c:v>
                </c:pt>
                <c:pt idx="3392">
                  <c:v>1.7147760000000008E-2</c:v>
                </c:pt>
                <c:pt idx="3393">
                  <c:v>1.7147760000000008E-2</c:v>
                </c:pt>
                <c:pt idx="3394">
                  <c:v>1.7147760000000008E-2</c:v>
                </c:pt>
                <c:pt idx="3395">
                  <c:v>1.7147760000000008E-2</c:v>
                </c:pt>
                <c:pt idx="3396">
                  <c:v>1.7147760000000008E-2</c:v>
                </c:pt>
                <c:pt idx="3397">
                  <c:v>1.7147760000000008E-2</c:v>
                </c:pt>
                <c:pt idx="3398">
                  <c:v>1.7147760000000008E-2</c:v>
                </c:pt>
                <c:pt idx="3399">
                  <c:v>1.7147760000000008E-2</c:v>
                </c:pt>
                <c:pt idx="3400">
                  <c:v>1.7147760000000008E-2</c:v>
                </c:pt>
                <c:pt idx="3401">
                  <c:v>1.7147760000000008E-2</c:v>
                </c:pt>
                <c:pt idx="3402">
                  <c:v>1.7147760000000008E-2</c:v>
                </c:pt>
                <c:pt idx="3403">
                  <c:v>1.7147760000000008E-2</c:v>
                </c:pt>
                <c:pt idx="3404">
                  <c:v>1.7147760000000008E-2</c:v>
                </c:pt>
                <c:pt idx="3405">
                  <c:v>1.7147760000000008E-2</c:v>
                </c:pt>
                <c:pt idx="3406">
                  <c:v>1.7147760000000008E-2</c:v>
                </c:pt>
                <c:pt idx="3407">
                  <c:v>1.7147760000000008E-2</c:v>
                </c:pt>
                <c:pt idx="3408">
                  <c:v>1.7147760000000008E-2</c:v>
                </c:pt>
                <c:pt idx="3409">
                  <c:v>1.7147760000000008E-2</c:v>
                </c:pt>
                <c:pt idx="3410">
                  <c:v>1.7147760000000008E-2</c:v>
                </c:pt>
                <c:pt idx="3411">
                  <c:v>1.7147760000000008E-2</c:v>
                </c:pt>
                <c:pt idx="3412">
                  <c:v>1.7147760000000008E-2</c:v>
                </c:pt>
                <c:pt idx="3413">
                  <c:v>1.7147760000000008E-2</c:v>
                </c:pt>
                <c:pt idx="3414">
                  <c:v>1.7147760000000008E-2</c:v>
                </c:pt>
                <c:pt idx="3415">
                  <c:v>1.7147760000000008E-2</c:v>
                </c:pt>
                <c:pt idx="3416">
                  <c:v>1.7147760000000008E-2</c:v>
                </c:pt>
                <c:pt idx="3417">
                  <c:v>1.7147760000000008E-2</c:v>
                </c:pt>
                <c:pt idx="3418">
                  <c:v>1.7147760000000008E-2</c:v>
                </c:pt>
                <c:pt idx="3419">
                  <c:v>1.7147760000000008E-2</c:v>
                </c:pt>
                <c:pt idx="3420">
                  <c:v>1.7147760000000008E-2</c:v>
                </c:pt>
                <c:pt idx="3421">
                  <c:v>1.7147760000000008E-2</c:v>
                </c:pt>
                <c:pt idx="3422">
                  <c:v>1.7147760000000008E-2</c:v>
                </c:pt>
                <c:pt idx="3423">
                  <c:v>1.7147760000000008E-2</c:v>
                </c:pt>
                <c:pt idx="3424">
                  <c:v>1.7147760000000008E-2</c:v>
                </c:pt>
                <c:pt idx="3425">
                  <c:v>1.7147760000000008E-2</c:v>
                </c:pt>
                <c:pt idx="3426">
                  <c:v>1.7147760000000008E-2</c:v>
                </c:pt>
                <c:pt idx="3427">
                  <c:v>1.7147760000000008E-2</c:v>
                </c:pt>
                <c:pt idx="3428">
                  <c:v>1.7147760000000008E-2</c:v>
                </c:pt>
                <c:pt idx="3429">
                  <c:v>1.7147760000000008E-2</c:v>
                </c:pt>
                <c:pt idx="3430">
                  <c:v>1.7147760000000008E-2</c:v>
                </c:pt>
                <c:pt idx="3431">
                  <c:v>1.7147760000000008E-2</c:v>
                </c:pt>
                <c:pt idx="3432">
                  <c:v>1.7147760000000008E-2</c:v>
                </c:pt>
                <c:pt idx="3433">
                  <c:v>1.7147760000000008E-2</c:v>
                </c:pt>
                <c:pt idx="3434">
                  <c:v>1.7147760000000008E-2</c:v>
                </c:pt>
                <c:pt idx="3435">
                  <c:v>1.7147760000000008E-2</c:v>
                </c:pt>
                <c:pt idx="3436">
                  <c:v>1.7147760000000008E-2</c:v>
                </c:pt>
                <c:pt idx="3437">
                  <c:v>1.7147760000000008E-2</c:v>
                </c:pt>
                <c:pt idx="3438">
                  <c:v>1.7147760000000008E-2</c:v>
                </c:pt>
                <c:pt idx="3439">
                  <c:v>1.7147760000000008E-2</c:v>
                </c:pt>
                <c:pt idx="3440">
                  <c:v>1.7147760000000008E-2</c:v>
                </c:pt>
                <c:pt idx="3441">
                  <c:v>1.7147760000000008E-2</c:v>
                </c:pt>
                <c:pt idx="3442">
                  <c:v>1.7147760000000008E-2</c:v>
                </c:pt>
                <c:pt idx="3443">
                  <c:v>1.7147760000000008E-2</c:v>
                </c:pt>
                <c:pt idx="3444">
                  <c:v>1.7147760000000008E-2</c:v>
                </c:pt>
                <c:pt idx="3445">
                  <c:v>1.7147760000000008E-2</c:v>
                </c:pt>
                <c:pt idx="3446">
                  <c:v>1.7147760000000008E-2</c:v>
                </c:pt>
                <c:pt idx="3447">
                  <c:v>1.7147760000000008E-2</c:v>
                </c:pt>
                <c:pt idx="3448">
                  <c:v>1.7147760000000008E-2</c:v>
                </c:pt>
                <c:pt idx="3449">
                  <c:v>1.7147760000000008E-2</c:v>
                </c:pt>
                <c:pt idx="3450">
                  <c:v>1.7147760000000008E-2</c:v>
                </c:pt>
                <c:pt idx="3451">
                  <c:v>1.7147760000000008E-2</c:v>
                </c:pt>
                <c:pt idx="3452">
                  <c:v>1.7147760000000008E-2</c:v>
                </c:pt>
                <c:pt idx="3453">
                  <c:v>1.7147760000000008E-2</c:v>
                </c:pt>
                <c:pt idx="3454">
                  <c:v>1.7147760000000008E-2</c:v>
                </c:pt>
                <c:pt idx="3455">
                  <c:v>1.7147760000000008E-2</c:v>
                </c:pt>
                <c:pt idx="3456">
                  <c:v>1.7147760000000008E-2</c:v>
                </c:pt>
                <c:pt idx="3457">
                  <c:v>1.7147760000000008E-2</c:v>
                </c:pt>
                <c:pt idx="3458">
                  <c:v>1.7147760000000008E-2</c:v>
                </c:pt>
                <c:pt idx="3459">
                  <c:v>1.7147760000000008E-2</c:v>
                </c:pt>
                <c:pt idx="3460">
                  <c:v>1.7147760000000008E-2</c:v>
                </c:pt>
                <c:pt idx="3461">
                  <c:v>1.7147760000000008E-2</c:v>
                </c:pt>
                <c:pt idx="3462">
                  <c:v>1.7147760000000008E-2</c:v>
                </c:pt>
                <c:pt idx="3463">
                  <c:v>1.7147760000000008E-2</c:v>
                </c:pt>
                <c:pt idx="3464">
                  <c:v>1.7147760000000008E-2</c:v>
                </c:pt>
                <c:pt idx="3465">
                  <c:v>1.7147760000000008E-2</c:v>
                </c:pt>
                <c:pt idx="3466">
                  <c:v>1.7147760000000008E-2</c:v>
                </c:pt>
                <c:pt idx="3467">
                  <c:v>1.7147760000000008E-2</c:v>
                </c:pt>
                <c:pt idx="3468">
                  <c:v>1.7147760000000008E-2</c:v>
                </c:pt>
                <c:pt idx="3469">
                  <c:v>1.7147760000000008E-2</c:v>
                </c:pt>
                <c:pt idx="3470">
                  <c:v>1.7147760000000008E-2</c:v>
                </c:pt>
                <c:pt idx="3471">
                  <c:v>1.7147760000000008E-2</c:v>
                </c:pt>
                <c:pt idx="3472">
                  <c:v>1.7147760000000008E-2</c:v>
                </c:pt>
                <c:pt idx="3473">
                  <c:v>1.7147760000000008E-2</c:v>
                </c:pt>
                <c:pt idx="3474">
                  <c:v>1.7147760000000008E-2</c:v>
                </c:pt>
                <c:pt idx="3475">
                  <c:v>1.7147760000000008E-2</c:v>
                </c:pt>
                <c:pt idx="3476">
                  <c:v>1.7147760000000008E-2</c:v>
                </c:pt>
                <c:pt idx="3477">
                  <c:v>1.7147760000000008E-2</c:v>
                </c:pt>
                <c:pt idx="3478">
                  <c:v>1.7147760000000008E-2</c:v>
                </c:pt>
                <c:pt idx="3479">
                  <c:v>1.7147760000000008E-2</c:v>
                </c:pt>
                <c:pt idx="3480">
                  <c:v>1.7147760000000008E-2</c:v>
                </c:pt>
                <c:pt idx="3481">
                  <c:v>1.7147760000000008E-2</c:v>
                </c:pt>
                <c:pt idx="3482">
                  <c:v>1.7147760000000008E-2</c:v>
                </c:pt>
                <c:pt idx="3483">
                  <c:v>1.7147760000000008E-2</c:v>
                </c:pt>
                <c:pt idx="3484">
                  <c:v>1.7147760000000008E-2</c:v>
                </c:pt>
                <c:pt idx="3485">
                  <c:v>1.7147760000000008E-2</c:v>
                </c:pt>
                <c:pt idx="3486">
                  <c:v>1.7147760000000008E-2</c:v>
                </c:pt>
                <c:pt idx="3487">
                  <c:v>1.7147760000000008E-2</c:v>
                </c:pt>
                <c:pt idx="3488">
                  <c:v>1.7147760000000008E-2</c:v>
                </c:pt>
                <c:pt idx="3489">
                  <c:v>1.7147760000000008E-2</c:v>
                </c:pt>
                <c:pt idx="3490">
                  <c:v>1.7147760000000008E-2</c:v>
                </c:pt>
                <c:pt idx="3491">
                  <c:v>1.7147760000000008E-2</c:v>
                </c:pt>
                <c:pt idx="3492">
                  <c:v>1.7147760000000008E-2</c:v>
                </c:pt>
                <c:pt idx="3493">
                  <c:v>1.7147760000000008E-2</c:v>
                </c:pt>
                <c:pt idx="3494">
                  <c:v>1.7147760000000008E-2</c:v>
                </c:pt>
                <c:pt idx="3495">
                  <c:v>1.7147760000000008E-2</c:v>
                </c:pt>
                <c:pt idx="3496">
                  <c:v>1.7147760000000008E-2</c:v>
                </c:pt>
                <c:pt idx="3497">
                  <c:v>1.7147760000000008E-2</c:v>
                </c:pt>
                <c:pt idx="3498">
                  <c:v>1.7147760000000008E-2</c:v>
                </c:pt>
                <c:pt idx="3499">
                  <c:v>1.7147760000000008E-2</c:v>
                </c:pt>
                <c:pt idx="3500">
                  <c:v>1.7147760000000008E-2</c:v>
                </c:pt>
                <c:pt idx="3501">
                  <c:v>1.7147760000000008E-2</c:v>
                </c:pt>
                <c:pt idx="3502">
                  <c:v>1.7147760000000008E-2</c:v>
                </c:pt>
                <c:pt idx="3503">
                  <c:v>1.7147760000000008E-2</c:v>
                </c:pt>
                <c:pt idx="3504">
                  <c:v>1.7147760000000008E-2</c:v>
                </c:pt>
                <c:pt idx="3505">
                  <c:v>1.7147760000000008E-2</c:v>
                </c:pt>
                <c:pt idx="3506">
                  <c:v>1.7147760000000008E-2</c:v>
                </c:pt>
                <c:pt idx="3507">
                  <c:v>1.7147760000000008E-2</c:v>
                </c:pt>
                <c:pt idx="3508">
                  <c:v>1.7147760000000008E-2</c:v>
                </c:pt>
                <c:pt idx="3509">
                  <c:v>1.7147760000000008E-2</c:v>
                </c:pt>
                <c:pt idx="3510">
                  <c:v>1.7147760000000008E-2</c:v>
                </c:pt>
                <c:pt idx="3511">
                  <c:v>1.7147760000000008E-2</c:v>
                </c:pt>
                <c:pt idx="3512">
                  <c:v>1.7147760000000008E-2</c:v>
                </c:pt>
                <c:pt idx="3513">
                  <c:v>1.7147760000000008E-2</c:v>
                </c:pt>
                <c:pt idx="3514">
                  <c:v>1.7147760000000008E-2</c:v>
                </c:pt>
                <c:pt idx="3515">
                  <c:v>1.7147760000000008E-2</c:v>
                </c:pt>
                <c:pt idx="3516">
                  <c:v>1.7147760000000008E-2</c:v>
                </c:pt>
                <c:pt idx="3517">
                  <c:v>1.7147760000000008E-2</c:v>
                </c:pt>
                <c:pt idx="3518">
                  <c:v>1.7147760000000008E-2</c:v>
                </c:pt>
                <c:pt idx="3519">
                  <c:v>1.7147760000000008E-2</c:v>
                </c:pt>
                <c:pt idx="3520">
                  <c:v>1.7147760000000008E-2</c:v>
                </c:pt>
                <c:pt idx="3521">
                  <c:v>1.7147760000000008E-2</c:v>
                </c:pt>
                <c:pt idx="3522">
                  <c:v>1.7147760000000008E-2</c:v>
                </c:pt>
                <c:pt idx="3523">
                  <c:v>1.7147760000000008E-2</c:v>
                </c:pt>
                <c:pt idx="3524">
                  <c:v>1.7147760000000008E-2</c:v>
                </c:pt>
                <c:pt idx="3525">
                  <c:v>1.7147760000000008E-2</c:v>
                </c:pt>
                <c:pt idx="3526">
                  <c:v>1.7147760000000008E-2</c:v>
                </c:pt>
                <c:pt idx="3527">
                  <c:v>1.7147760000000008E-2</c:v>
                </c:pt>
                <c:pt idx="3528">
                  <c:v>1.7147760000000008E-2</c:v>
                </c:pt>
                <c:pt idx="3529">
                  <c:v>1.7147760000000008E-2</c:v>
                </c:pt>
                <c:pt idx="3530">
                  <c:v>1.7147760000000008E-2</c:v>
                </c:pt>
                <c:pt idx="3531">
                  <c:v>1.7147760000000008E-2</c:v>
                </c:pt>
                <c:pt idx="3532">
                  <c:v>1.7147760000000008E-2</c:v>
                </c:pt>
                <c:pt idx="3533">
                  <c:v>1.7147760000000008E-2</c:v>
                </c:pt>
                <c:pt idx="3534">
                  <c:v>1.7147760000000008E-2</c:v>
                </c:pt>
                <c:pt idx="3535">
                  <c:v>1.7147760000000008E-2</c:v>
                </c:pt>
                <c:pt idx="3536">
                  <c:v>1.7147760000000008E-2</c:v>
                </c:pt>
                <c:pt idx="3537">
                  <c:v>1.7147760000000008E-2</c:v>
                </c:pt>
                <c:pt idx="3538">
                  <c:v>1.7147760000000008E-2</c:v>
                </c:pt>
                <c:pt idx="3539">
                  <c:v>1.7147760000000008E-2</c:v>
                </c:pt>
                <c:pt idx="3540">
                  <c:v>1.7147760000000008E-2</c:v>
                </c:pt>
                <c:pt idx="3541">
                  <c:v>1.7147760000000008E-2</c:v>
                </c:pt>
                <c:pt idx="3542">
                  <c:v>1.7147760000000008E-2</c:v>
                </c:pt>
                <c:pt idx="3543">
                  <c:v>1.7147760000000008E-2</c:v>
                </c:pt>
                <c:pt idx="3544">
                  <c:v>1.7147760000000008E-2</c:v>
                </c:pt>
                <c:pt idx="3545">
                  <c:v>1.7147760000000008E-2</c:v>
                </c:pt>
                <c:pt idx="3546">
                  <c:v>1.7147760000000008E-2</c:v>
                </c:pt>
                <c:pt idx="3547">
                  <c:v>1.7147760000000008E-2</c:v>
                </c:pt>
                <c:pt idx="3548">
                  <c:v>1.7147760000000008E-2</c:v>
                </c:pt>
                <c:pt idx="3549">
                  <c:v>1.7147760000000008E-2</c:v>
                </c:pt>
                <c:pt idx="3550">
                  <c:v>1.7147760000000008E-2</c:v>
                </c:pt>
                <c:pt idx="3551">
                  <c:v>1.7147760000000008E-2</c:v>
                </c:pt>
                <c:pt idx="3552">
                  <c:v>1.7147760000000008E-2</c:v>
                </c:pt>
                <c:pt idx="3553">
                  <c:v>1.7147760000000008E-2</c:v>
                </c:pt>
                <c:pt idx="3554">
                  <c:v>1.7147760000000008E-2</c:v>
                </c:pt>
                <c:pt idx="3555">
                  <c:v>1.7147760000000008E-2</c:v>
                </c:pt>
                <c:pt idx="3556">
                  <c:v>1.7147760000000008E-2</c:v>
                </c:pt>
                <c:pt idx="3557">
                  <c:v>1.7147760000000008E-2</c:v>
                </c:pt>
                <c:pt idx="3558">
                  <c:v>1.7147760000000008E-2</c:v>
                </c:pt>
                <c:pt idx="3559">
                  <c:v>1.7147760000000008E-2</c:v>
                </c:pt>
                <c:pt idx="3560">
                  <c:v>1.7147760000000008E-2</c:v>
                </c:pt>
                <c:pt idx="3561">
                  <c:v>1.7147760000000008E-2</c:v>
                </c:pt>
                <c:pt idx="3562">
                  <c:v>1.7147760000000008E-2</c:v>
                </c:pt>
                <c:pt idx="3563">
                  <c:v>1.7147760000000008E-2</c:v>
                </c:pt>
                <c:pt idx="3564">
                  <c:v>1.7147760000000008E-2</c:v>
                </c:pt>
                <c:pt idx="3565">
                  <c:v>1.7147760000000008E-2</c:v>
                </c:pt>
                <c:pt idx="3566">
                  <c:v>1.7147760000000008E-2</c:v>
                </c:pt>
                <c:pt idx="3567">
                  <c:v>1.7147760000000008E-2</c:v>
                </c:pt>
                <c:pt idx="3568">
                  <c:v>1.7147760000000008E-2</c:v>
                </c:pt>
                <c:pt idx="3569">
                  <c:v>1.7147760000000008E-2</c:v>
                </c:pt>
                <c:pt idx="3570">
                  <c:v>1.7147760000000008E-2</c:v>
                </c:pt>
                <c:pt idx="3571">
                  <c:v>1.7147760000000008E-2</c:v>
                </c:pt>
                <c:pt idx="3572">
                  <c:v>1.7147760000000008E-2</c:v>
                </c:pt>
                <c:pt idx="3573">
                  <c:v>1.7147760000000008E-2</c:v>
                </c:pt>
                <c:pt idx="3574">
                  <c:v>1.7147760000000008E-2</c:v>
                </c:pt>
                <c:pt idx="3575">
                  <c:v>1.7147760000000008E-2</c:v>
                </c:pt>
                <c:pt idx="3576">
                  <c:v>1.7147760000000008E-2</c:v>
                </c:pt>
                <c:pt idx="3577">
                  <c:v>1.7147760000000008E-2</c:v>
                </c:pt>
                <c:pt idx="3578">
                  <c:v>1.7147760000000008E-2</c:v>
                </c:pt>
                <c:pt idx="3579">
                  <c:v>1.7147760000000008E-2</c:v>
                </c:pt>
                <c:pt idx="3580">
                  <c:v>1.7147760000000008E-2</c:v>
                </c:pt>
                <c:pt idx="3581">
                  <c:v>1.7147760000000008E-2</c:v>
                </c:pt>
                <c:pt idx="3582">
                  <c:v>1.7147760000000008E-2</c:v>
                </c:pt>
                <c:pt idx="3583">
                  <c:v>1.7147760000000008E-2</c:v>
                </c:pt>
                <c:pt idx="3584">
                  <c:v>1.7147760000000008E-2</c:v>
                </c:pt>
                <c:pt idx="3585">
                  <c:v>1.7147760000000008E-2</c:v>
                </c:pt>
                <c:pt idx="3586">
                  <c:v>1.7147760000000008E-2</c:v>
                </c:pt>
                <c:pt idx="3587">
                  <c:v>1.7147760000000008E-2</c:v>
                </c:pt>
                <c:pt idx="3588">
                  <c:v>1.7147760000000008E-2</c:v>
                </c:pt>
                <c:pt idx="3589">
                  <c:v>1.7147760000000008E-2</c:v>
                </c:pt>
                <c:pt idx="3590">
                  <c:v>1.7147760000000008E-2</c:v>
                </c:pt>
                <c:pt idx="3591">
                  <c:v>1.7147760000000008E-2</c:v>
                </c:pt>
                <c:pt idx="3592">
                  <c:v>1.7147760000000008E-2</c:v>
                </c:pt>
                <c:pt idx="3593">
                  <c:v>1.7147760000000008E-2</c:v>
                </c:pt>
                <c:pt idx="3594">
                  <c:v>1.7147760000000008E-2</c:v>
                </c:pt>
                <c:pt idx="3595">
                  <c:v>1.7147760000000008E-2</c:v>
                </c:pt>
                <c:pt idx="3596">
                  <c:v>1.7147760000000008E-2</c:v>
                </c:pt>
                <c:pt idx="3597">
                  <c:v>1.7147760000000008E-2</c:v>
                </c:pt>
                <c:pt idx="3598">
                  <c:v>1.7147760000000008E-2</c:v>
                </c:pt>
                <c:pt idx="3599">
                  <c:v>1.7147760000000008E-2</c:v>
                </c:pt>
                <c:pt idx="3600">
                  <c:v>1.7147760000000008E-2</c:v>
                </c:pt>
                <c:pt idx="3601">
                  <c:v>1.7147760000000008E-2</c:v>
                </c:pt>
                <c:pt idx="3602">
                  <c:v>1.7147760000000008E-2</c:v>
                </c:pt>
                <c:pt idx="3603">
                  <c:v>1.7147760000000008E-2</c:v>
                </c:pt>
                <c:pt idx="3604">
                  <c:v>1.7147760000000008E-2</c:v>
                </c:pt>
                <c:pt idx="3605">
                  <c:v>1.7147760000000008E-2</c:v>
                </c:pt>
                <c:pt idx="3606">
                  <c:v>1.7147760000000008E-2</c:v>
                </c:pt>
                <c:pt idx="3607">
                  <c:v>1.7147760000000008E-2</c:v>
                </c:pt>
                <c:pt idx="3608">
                  <c:v>1.7147760000000008E-2</c:v>
                </c:pt>
                <c:pt idx="3609">
                  <c:v>1.7147760000000008E-2</c:v>
                </c:pt>
                <c:pt idx="3610">
                  <c:v>1.7147760000000008E-2</c:v>
                </c:pt>
                <c:pt idx="3611">
                  <c:v>1.7147760000000008E-2</c:v>
                </c:pt>
                <c:pt idx="3612">
                  <c:v>1.7147760000000008E-2</c:v>
                </c:pt>
                <c:pt idx="3613">
                  <c:v>1.7147760000000008E-2</c:v>
                </c:pt>
                <c:pt idx="3614">
                  <c:v>1.7147760000000008E-2</c:v>
                </c:pt>
                <c:pt idx="3615">
                  <c:v>1.7147760000000008E-2</c:v>
                </c:pt>
                <c:pt idx="3616">
                  <c:v>1.7147760000000008E-2</c:v>
                </c:pt>
                <c:pt idx="3617">
                  <c:v>1.7147760000000008E-2</c:v>
                </c:pt>
                <c:pt idx="3618">
                  <c:v>1.7147760000000008E-2</c:v>
                </c:pt>
                <c:pt idx="3619">
                  <c:v>1.7147760000000008E-2</c:v>
                </c:pt>
                <c:pt idx="3620">
                  <c:v>1.7147760000000008E-2</c:v>
                </c:pt>
                <c:pt idx="3621">
                  <c:v>1.7147760000000008E-2</c:v>
                </c:pt>
                <c:pt idx="3622">
                  <c:v>1.7147760000000008E-2</c:v>
                </c:pt>
                <c:pt idx="3623">
                  <c:v>1.7147760000000008E-2</c:v>
                </c:pt>
                <c:pt idx="3624">
                  <c:v>1.7147760000000008E-2</c:v>
                </c:pt>
                <c:pt idx="3625">
                  <c:v>1.7147760000000008E-2</c:v>
                </c:pt>
                <c:pt idx="3626">
                  <c:v>1.7147760000000008E-2</c:v>
                </c:pt>
                <c:pt idx="3627">
                  <c:v>1.7147760000000008E-2</c:v>
                </c:pt>
                <c:pt idx="3628">
                  <c:v>1.7147760000000008E-2</c:v>
                </c:pt>
                <c:pt idx="3629">
                  <c:v>1.7147760000000008E-2</c:v>
                </c:pt>
                <c:pt idx="3630">
                  <c:v>1.7147760000000008E-2</c:v>
                </c:pt>
                <c:pt idx="3631">
                  <c:v>1.7147760000000008E-2</c:v>
                </c:pt>
                <c:pt idx="3632">
                  <c:v>1.7147760000000008E-2</c:v>
                </c:pt>
                <c:pt idx="3633">
                  <c:v>1.7147760000000008E-2</c:v>
                </c:pt>
                <c:pt idx="3634">
                  <c:v>1.7147760000000008E-2</c:v>
                </c:pt>
                <c:pt idx="3635">
                  <c:v>1.7147760000000008E-2</c:v>
                </c:pt>
                <c:pt idx="3636">
                  <c:v>1.7147760000000008E-2</c:v>
                </c:pt>
                <c:pt idx="3637">
                  <c:v>1.7147760000000008E-2</c:v>
                </c:pt>
                <c:pt idx="3638">
                  <c:v>1.7147760000000008E-2</c:v>
                </c:pt>
                <c:pt idx="3639">
                  <c:v>1.7147760000000008E-2</c:v>
                </c:pt>
                <c:pt idx="3640">
                  <c:v>1.7147760000000008E-2</c:v>
                </c:pt>
                <c:pt idx="3641">
                  <c:v>1.7147760000000008E-2</c:v>
                </c:pt>
                <c:pt idx="3642">
                  <c:v>1.7147760000000008E-2</c:v>
                </c:pt>
                <c:pt idx="3643">
                  <c:v>1.7147760000000008E-2</c:v>
                </c:pt>
                <c:pt idx="3644">
                  <c:v>1.7147760000000008E-2</c:v>
                </c:pt>
                <c:pt idx="3645">
                  <c:v>1.7147760000000008E-2</c:v>
                </c:pt>
                <c:pt idx="3646">
                  <c:v>1.7147760000000008E-2</c:v>
                </c:pt>
                <c:pt idx="3647">
                  <c:v>1.7147760000000008E-2</c:v>
                </c:pt>
                <c:pt idx="3648">
                  <c:v>1.7147760000000008E-2</c:v>
                </c:pt>
                <c:pt idx="3649">
                  <c:v>1.7147760000000008E-2</c:v>
                </c:pt>
                <c:pt idx="3650">
                  <c:v>1.7147760000000008E-2</c:v>
                </c:pt>
                <c:pt idx="3651">
                  <c:v>1.7147760000000008E-2</c:v>
                </c:pt>
                <c:pt idx="3652">
                  <c:v>1.7147760000000008E-2</c:v>
                </c:pt>
                <c:pt idx="3653">
                  <c:v>1.7147760000000008E-2</c:v>
                </c:pt>
                <c:pt idx="3654">
                  <c:v>1.7147760000000008E-2</c:v>
                </c:pt>
                <c:pt idx="3655">
                  <c:v>1.7147760000000008E-2</c:v>
                </c:pt>
                <c:pt idx="3656">
                  <c:v>1.7147760000000008E-2</c:v>
                </c:pt>
                <c:pt idx="3657">
                  <c:v>1.7147760000000008E-2</c:v>
                </c:pt>
                <c:pt idx="3658">
                  <c:v>1.7147760000000008E-2</c:v>
                </c:pt>
                <c:pt idx="3659">
                  <c:v>1.7147760000000008E-2</c:v>
                </c:pt>
                <c:pt idx="3660">
                  <c:v>1.7147760000000008E-2</c:v>
                </c:pt>
                <c:pt idx="3661">
                  <c:v>1.7147760000000008E-2</c:v>
                </c:pt>
                <c:pt idx="3662">
                  <c:v>1.7147760000000008E-2</c:v>
                </c:pt>
                <c:pt idx="3663">
                  <c:v>1.7147760000000008E-2</c:v>
                </c:pt>
                <c:pt idx="3664">
                  <c:v>1.7147760000000008E-2</c:v>
                </c:pt>
                <c:pt idx="3665">
                  <c:v>1.7147760000000008E-2</c:v>
                </c:pt>
                <c:pt idx="3666">
                  <c:v>1.7147760000000008E-2</c:v>
                </c:pt>
                <c:pt idx="3667">
                  <c:v>1.7147760000000008E-2</c:v>
                </c:pt>
                <c:pt idx="3668">
                  <c:v>1.7147760000000008E-2</c:v>
                </c:pt>
                <c:pt idx="3669">
                  <c:v>1.7147760000000008E-2</c:v>
                </c:pt>
                <c:pt idx="3670">
                  <c:v>1.7147760000000008E-2</c:v>
                </c:pt>
                <c:pt idx="3671">
                  <c:v>1.7147760000000008E-2</c:v>
                </c:pt>
                <c:pt idx="3672">
                  <c:v>1.7147760000000008E-2</c:v>
                </c:pt>
                <c:pt idx="3673">
                  <c:v>1.7147760000000008E-2</c:v>
                </c:pt>
                <c:pt idx="3674">
                  <c:v>1.7147760000000008E-2</c:v>
                </c:pt>
                <c:pt idx="3675">
                  <c:v>1.7147760000000008E-2</c:v>
                </c:pt>
                <c:pt idx="3676">
                  <c:v>1.7147760000000008E-2</c:v>
                </c:pt>
                <c:pt idx="3677">
                  <c:v>1.7147760000000008E-2</c:v>
                </c:pt>
                <c:pt idx="3678">
                  <c:v>1.7147760000000008E-2</c:v>
                </c:pt>
                <c:pt idx="3679">
                  <c:v>1.7147760000000008E-2</c:v>
                </c:pt>
                <c:pt idx="3680">
                  <c:v>1.7147760000000008E-2</c:v>
                </c:pt>
                <c:pt idx="3681">
                  <c:v>1.7147760000000008E-2</c:v>
                </c:pt>
                <c:pt idx="3682">
                  <c:v>1.7147760000000008E-2</c:v>
                </c:pt>
                <c:pt idx="3683">
                  <c:v>1.7147760000000008E-2</c:v>
                </c:pt>
                <c:pt idx="3684">
                  <c:v>1.7147760000000008E-2</c:v>
                </c:pt>
                <c:pt idx="3685">
                  <c:v>1.7147760000000008E-2</c:v>
                </c:pt>
                <c:pt idx="3686">
                  <c:v>1.7147760000000008E-2</c:v>
                </c:pt>
                <c:pt idx="3687">
                  <c:v>1.7147760000000008E-2</c:v>
                </c:pt>
                <c:pt idx="3688">
                  <c:v>1.7147760000000008E-2</c:v>
                </c:pt>
                <c:pt idx="3689">
                  <c:v>1.7147760000000008E-2</c:v>
                </c:pt>
                <c:pt idx="3690">
                  <c:v>1.7147760000000008E-2</c:v>
                </c:pt>
                <c:pt idx="3691">
                  <c:v>1.7147760000000008E-2</c:v>
                </c:pt>
                <c:pt idx="3692">
                  <c:v>1.7147760000000008E-2</c:v>
                </c:pt>
                <c:pt idx="3693">
                  <c:v>1.7147760000000008E-2</c:v>
                </c:pt>
                <c:pt idx="3694">
                  <c:v>1.7147760000000008E-2</c:v>
                </c:pt>
                <c:pt idx="3695">
                  <c:v>1.7147760000000008E-2</c:v>
                </c:pt>
                <c:pt idx="3696">
                  <c:v>1.7147760000000008E-2</c:v>
                </c:pt>
                <c:pt idx="3697">
                  <c:v>1.7147760000000008E-2</c:v>
                </c:pt>
                <c:pt idx="3698">
                  <c:v>1.7147760000000008E-2</c:v>
                </c:pt>
                <c:pt idx="3699">
                  <c:v>1.7147760000000008E-2</c:v>
                </c:pt>
                <c:pt idx="3700">
                  <c:v>1.7147760000000008E-2</c:v>
                </c:pt>
                <c:pt idx="3701">
                  <c:v>1.7147760000000008E-2</c:v>
                </c:pt>
                <c:pt idx="3702">
                  <c:v>1.7147760000000008E-2</c:v>
                </c:pt>
                <c:pt idx="3703">
                  <c:v>1.7147760000000008E-2</c:v>
                </c:pt>
                <c:pt idx="3704">
                  <c:v>1.7147760000000008E-2</c:v>
                </c:pt>
                <c:pt idx="3705">
                  <c:v>1.7147760000000008E-2</c:v>
                </c:pt>
                <c:pt idx="3706">
                  <c:v>1.7147760000000008E-2</c:v>
                </c:pt>
                <c:pt idx="3707">
                  <c:v>1.7147760000000008E-2</c:v>
                </c:pt>
                <c:pt idx="3708">
                  <c:v>1.7147760000000008E-2</c:v>
                </c:pt>
                <c:pt idx="3709">
                  <c:v>1.7147760000000008E-2</c:v>
                </c:pt>
                <c:pt idx="3710">
                  <c:v>1.7147760000000008E-2</c:v>
                </c:pt>
                <c:pt idx="3711">
                  <c:v>1.7147760000000008E-2</c:v>
                </c:pt>
                <c:pt idx="3712">
                  <c:v>1.7147760000000008E-2</c:v>
                </c:pt>
                <c:pt idx="3713">
                  <c:v>1.7147760000000008E-2</c:v>
                </c:pt>
                <c:pt idx="3714">
                  <c:v>1.7147760000000008E-2</c:v>
                </c:pt>
                <c:pt idx="3715">
                  <c:v>1.7147760000000008E-2</c:v>
                </c:pt>
                <c:pt idx="3716">
                  <c:v>1.7147760000000008E-2</c:v>
                </c:pt>
                <c:pt idx="3717">
                  <c:v>1.7147760000000008E-2</c:v>
                </c:pt>
                <c:pt idx="3718">
                  <c:v>1.7147760000000008E-2</c:v>
                </c:pt>
                <c:pt idx="3719">
                  <c:v>1.7147760000000008E-2</c:v>
                </c:pt>
                <c:pt idx="3720">
                  <c:v>1.7147760000000008E-2</c:v>
                </c:pt>
                <c:pt idx="3721">
                  <c:v>1.7147760000000008E-2</c:v>
                </c:pt>
                <c:pt idx="3722">
                  <c:v>1.7147760000000008E-2</c:v>
                </c:pt>
                <c:pt idx="3723">
                  <c:v>1.7147760000000008E-2</c:v>
                </c:pt>
                <c:pt idx="3724">
                  <c:v>1.7147760000000008E-2</c:v>
                </c:pt>
                <c:pt idx="3725">
                  <c:v>1.7147760000000008E-2</c:v>
                </c:pt>
                <c:pt idx="3726">
                  <c:v>1.7147760000000008E-2</c:v>
                </c:pt>
                <c:pt idx="3727">
                  <c:v>1.7147760000000008E-2</c:v>
                </c:pt>
                <c:pt idx="3728">
                  <c:v>1.7147760000000008E-2</c:v>
                </c:pt>
                <c:pt idx="3729">
                  <c:v>1.7147760000000008E-2</c:v>
                </c:pt>
                <c:pt idx="3730">
                  <c:v>1.7147760000000008E-2</c:v>
                </c:pt>
                <c:pt idx="3731">
                  <c:v>1.7147760000000008E-2</c:v>
                </c:pt>
                <c:pt idx="3732">
                  <c:v>1.7147760000000008E-2</c:v>
                </c:pt>
                <c:pt idx="3733">
                  <c:v>1.7147760000000008E-2</c:v>
                </c:pt>
                <c:pt idx="3734">
                  <c:v>1.7147760000000008E-2</c:v>
                </c:pt>
                <c:pt idx="3735">
                  <c:v>1.7147760000000008E-2</c:v>
                </c:pt>
                <c:pt idx="3736">
                  <c:v>1.7147760000000008E-2</c:v>
                </c:pt>
                <c:pt idx="3737">
                  <c:v>1.7147760000000008E-2</c:v>
                </c:pt>
                <c:pt idx="3738">
                  <c:v>1.7147760000000008E-2</c:v>
                </c:pt>
                <c:pt idx="3739">
                  <c:v>1.7147760000000008E-2</c:v>
                </c:pt>
                <c:pt idx="3740">
                  <c:v>1.7147760000000008E-2</c:v>
                </c:pt>
                <c:pt idx="3741">
                  <c:v>1.7147760000000008E-2</c:v>
                </c:pt>
                <c:pt idx="3742">
                  <c:v>1.7147760000000008E-2</c:v>
                </c:pt>
                <c:pt idx="3743">
                  <c:v>1.7147760000000008E-2</c:v>
                </c:pt>
                <c:pt idx="3744">
                  <c:v>1.7147760000000008E-2</c:v>
                </c:pt>
                <c:pt idx="3745">
                  <c:v>1.7147760000000008E-2</c:v>
                </c:pt>
                <c:pt idx="3746">
                  <c:v>1.7147760000000008E-2</c:v>
                </c:pt>
                <c:pt idx="3747">
                  <c:v>1.7147760000000008E-2</c:v>
                </c:pt>
                <c:pt idx="3748">
                  <c:v>1.7147760000000008E-2</c:v>
                </c:pt>
                <c:pt idx="3749">
                  <c:v>1.7147760000000008E-2</c:v>
                </c:pt>
                <c:pt idx="3750">
                  <c:v>1.7147760000000008E-2</c:v>
                </c:pt>
                <c:pt idx="3751">
                  <c:v>1.7147760000000008E-2</c:v>
                </c:pt>
                <c:pt idx="3752">
                  <c:v>1.7147760000000008E-2</c:v>
                </c:pt>
                <c:pt idx="3753">
                  <c:v>1.7147760000000008E-2</c:v>
                </c:pt>
                <c:pt idx="3754">
                  <c:v>1.7147760000000008E-2</c:v>
                </c:pt>
                <c:pt idx="3755">
                  <c:v>1.7147760000000008E-2</c:v>
                </c:pt>
                <c:pt idx="3756">
                  <c:v>1.7147760000000008E-2</c:v>
                </c:pt>
                <c:pt idx="3757">
                  <c:v>1.7147760000000008E-2</c:v>
                </c:pt>
                <c:pt idx="3758">
                  <c:v>1.7147760000000008E-2</c:v>
                </c:pt>
                <c:pt idx="3759">
                  <c:v>1.7147760000000008E-2</c:v>
                </c:pt>
                <c:pt idx="3760">
                  <c:v>1.7147760000000008E-2</c:v>
                </c:pt>
                <c:pt idx="3761">
                  <c:v>1.7147760000000008E-2</c:v>
                </c:pt>
                <c:pt idx="3762">
                  <c:v>1.7147760000000008E-2</c:v>
                </c:pt>
                <c:pt idx="3763">
                  <c:v>1.7147760000000008E-2</c:v>
                </c:pt>
                <c:pt idx="3764">
                  <c:v>1.7147760000000008E-2</c:v>
                </c:pt>
                <c:pt idx="3765">
                  <c:v>1.7147760000000008E-2</c:v>
                </c:pt>
                <c:pt idx="3766">
                  <c:v>1.7147760000000008E-2</c:v>
                </c:pt>
                <c:pt idx="3767">
                  <c:v>1.7147760000000008E-2</c:v>
                </c:pt>
                <c:pt idx="3768">
                  <c:v>1.7147760000000008E-2</c:v>
                </c:pt>
                <c:pt idx="3769">
                  <c:v>1.7147760000000008E-2</c:v>
                </c:pt>
                <c:pt idx="3770">
                  <c:v>1.7147760000000008E-2</c:v>
                </c:pt>
                <c:pt idx="3771">
                  <c:v>1.7147760000000008E-2</c:v>
                </c:pt>
                <c:pt idx="3772">
                  <c:v>1.7147760000000008E-2</c:v>
                </c:pt>
                <c:pt idx="3773">
                  <c:v>1.7147760000000008E-2</c:v>
                </c:pt>
                <c:pt idx="3774">
                  <c:v>1.7147760000000008E-2</c:v>
                </c:pt>
                <c:pt idx="3775">
                  <c:v>1.7147760000000008E-2</c:v>
                </c:pt>
                <c:pt idx="3776">
                  <c:v>1.7147760000000008E-2</c:v>
                </c:pt>
                <c:pt idx="3777">
                  <c:v>1.7147760000000008E-2</c:v>
                </c:pt>
                <c:pt idx="3778">
                  <c:v>1.7147760000000008E-2</c:v>
                </c:pt>
                <c:pt idx="3779">
                  <c:v>1.7147760000000008E-2</c:v>
                </c:pt>
                <c:pt idx="3780">
                  <c:v>1.7147760000000008E-2</c:v>
                </c:pt>
                <c:pt idx="3781">
                  <c:v>1.7147760000000008E-2</c:v>
                </c:pt>
                <c:pt idx="3782">
                  <c:v>1.7147760000000008E-2</c:v>
                </c:pt>
                <c:pt idx="3783">
                  <c:v>1.7147760000000008E-2</c:v>
                </c:pt>
                <c:pt idx="3784">
                  <c:v>1.7147760000000008E-2</c:v>
                </c:pt>
                <c:pt idx="3785">
                  <c:v>1.7147760000000008E-2</c:v>
                </c:pt>
                <c:pt idx="3786">
                  <c:v>1.7147760000000008E-2</c:v>
                </c:pt>
                <c:pt idx="3787">
                  <c:v>1.7147760000000008E-2</c:v>
                </c:pt>
                <c:pt idx="3788">
                  <c:v>1.7147760000000008E-2</c:v>
                </c:pt>
                <c:pt idx="3789">
                  <c:v>1.7147760000000008E-2</c:v>
                </c:pt>
                <c:pt idx="3790">
                  <c:v>1.7147760000000008E-2</c:v>
                </c:pt>
                <c:pt idx="3791">
                  <c:v>1.7147760000000008E-2</c:v>
                </c:pt>
                <c:pt idx="3792">
                  <c:v>1.7147760000000008E-2</c:v>
                </c:pt>
                <c:pt idx="3793">
                  <c:v>1.7147760000000008E-2</c:v>
                </c:pt>
                <c:pt idx="3794">
                  <c:v>1.7147760000000008E-2</c:v>
                </c:pt>
                <c:pt idx="3795">
                  <c:v>1.7147760000000008E-2</c:v>
                </c:pt>
                <c:pt idx="3796">
                  <c:v>1.7147760000000008E-2</c:v>
                </c:pt>
                <c:pt idx="3797">
                  <c:v>1.7147760000000008E-2</c:v>
                </c:pt>
                <c:pt idx="3798">
                  <c:v>1.7147760000000008E-2</c:v>
                </c:pt>
                <c:pt idx="3799">
                  <c:v>1.7147760000000008E-2</c:v>
                </c:pt>
                <c:pt idx="3800">
                  <c:v>1.7147760000000008E-2</c:v>
                </c:pt>
                <c:pt idx="3801">
                  <c:v>1.7147760000000008E-2</c:v>
                </c:pt>
                <c:pt idx="3802">
                  <c:v>1.7147760000000008E-2</c:v>
                </c:pt>
                <c:pt idx="3803">
                  <c:v>1.7147760000000008E-2</c:v>
                </c:pt>
                <c:pt idx="3804">
                  <c:v>1.7147760000000008E-2</c:v>
                </c:pt>
                <c:pt idx="3805">
                  <c:v>1.7147760000000008E-2</c:v>
                </c:pt>
                <c:pt idx="3806">
                  <c:v>1.7147760000000008E-2</c:v>
                </c:pt>
                <c:pt idx="3807">
                  <c:v>1.7147760000000008E-2</c:v>
                </c:pt>
                <c:pt idx="3808">
                  <c:v>1.7147760000000008E-2</c:v>
                </c:pt>
                <c:pt idx="3809">
                  <c:v>1.7147760000000008E-2</c:v>
                </c:pt>
                <c:pt idx="3810">
                  <c:v>1.7147760000000008E-2</c:v>
                </c:pt>
                <c:pt idx="3811">
                  <c:v>1.7147760000000008E-2</c:v>
                </c:pt>
                <c:pt idx="3812">
                  <c:v>1.7147760000000008E-2</c:v>
                </c:pt>
                <c:pt idx="3813">
                  <c:v>1.7147760000000008E-2</c:v>
                </c:pt>
                <c:pt idx="3814">
                  <c:v>1.7147760000000008E-2</c:v>
                </c:pt>
                <c:pt idx="3815">
                  <c:v>1.7147760000000008E-2</c:v>
                </c:pt>
                <c:pt idx="3816">
                  <c:v>1.7147760000000008E-2</c:v>
                </c:pt>
                <c:pt idx="3817">
                  <c:v>1.7147760000000008E-2</c:v>
                </c:pt>
                <c:pt idx="3818">
                  <c:v>1.7147760000000008E-2</c:v>
                </c:pt>
                <c:pt idx="3819">
                  <c:v>1.7147760000000008E-2</c:v>
                </c:pt>
                <c:pt idx="3820">
                  <c:v>1.7147760000000008E-2</c:v>
                </c:pt>
                <c:pt idx="3821">
                  <c:v>1.7147760000000008E-2</c:v>
                </c:pt>
                <c:pt idx="3822">
                  <c:v>1.7147760000000008E-2</c:v>
                </c:pt>
                <c:pt idx="3823">
                  <c:v>1.7147760000000008E-2</c:v>
                </c:pt>
                <c:pt idx="3824">
                  <c:v>1.7147760000000008E-2</c:v>
                </c:pt>
                <c:pt idx="3825">
                  <c:v>1.7147760000000008E-2</c:v>
                </c:pt>
                <c:pt idx="3826">
                  <c:v>1.7147760000000008E-2</c:v>
                </c:pt>
                <c:pt idx="3827">
                  <c:v>1.7147760000000008E-2</c:v>
                </c:pt>
                <c:pt idx="3828">
                  <c:v>1.7147760000000008E-2</c:v>
                </c:pt>
                <c:pt idx="3829">
                  <c:v>1.7147760000000008E-2</c:v>
                </c:pt>
                <c:pt idx="3830">
                  <c:v>1.7147760000000008E-2</c:v>
                </c:pt>
                <c:pt idx="3831">
                  <c:v>1.7147760000000008E-2</c:v>
                </c:pt>
                <c:pt idx="3832">
                  <c:v>1.7147760000000008E-2</c:v>
                </c:pt>
                <c:pt idx="3833">
                  <c:v>1.7147760000000008E-2</c:v>
                </c:pt>
                <c:pt idx="3834">
                  <c:v>1.7147760000000008E-2</c:v>
                </c:pt>
                <c:pt idx="3835">
                  <c:v>1.7147760000000008E-2</c:v>
                </c:pt>
                <c:pt idx="3836">
                  <c:v>1.7147760000000008E-2</c:v>
                </c:pt>
                <c:pt idx="3837">
                  <c:v>1.7147760000000008E-2</c:v>
                </c:pt>
                <c:pt idx="3838">
                  <c:v>1.7147760000000008E-2</c:v>
                </c:pt>
                <c:pt idx="3839">
                  <c:v>1.7147760000000008E-2</c:v>
                </c:pt>
                <c:pt idx="3840">
                  <c:v>1.7147760000000008E-2</c:v>
                </c:pt>
                <c:pt idx="3841">
                  <c:v>1.7147760000000008E-2</c:v>
                </c:pt>
                <c:pt idx="3842">
                  <c:v>1.7147760000000008E-2</c:v>
                </c:pt>
                <c:pt idx="3843">
                  <c:v>1.7147760000000008E-2</c:v>
                </c:pt>
                <c:pt idx="3844">
                  <c:v>1.7147760000000008E-2</c:v>
                </c:pt>
                <c:pt idx="3845">
                  <c:v>1.7147760000000008E-2</c:v>
                </c:pt>
                <c:pt idx="3846">
                  <c:v>1.7147760000000008E-2</c:v>
                </c:pt>
                <c:pt idx="3847">
                  <c:v>1.7147760000000008E-2</c:v>
                </c:pt>
                <c:pt idx="3848">
                  <c:v>1.7147760000000008E-2</c:v>
                </c:pt>
                <c:pt idx="3849">
                  <c:v>1.7147760000000008E-2</c:v>
                </c:pt>
                <c:pt idx="3850">
                  <c:v>1.7147760000000008E-2</c:v>
                </c:pt>
                <c:pt idx="3851">
                  <c:v>1.7147760000000008E-2</c:v>
                </c:pt>
                <c:pt idx="3852">
                  <c:v>1.7147760000000008E-2</c:v>
                </c:pt>
                <c:pt idx="3853">
                  <c:v>1.7147760000000008E-2</c:v>
                </c:pt>
                <c:pt idx="3854">
                  <c:v>1.7147760000000008E-2</c:v>
                </c:pt>
                <c:pt idx="3855">
                  <c:v>1.7147760000000008E-2</c:v>
                </c:pt>
                <c:pt idx="3856">
                  <c:v>1.7147760000000008E-2</c:v>
                </c:pt>
                <c:pt idx="3857">
                  <c:v>1.7147760000000008E-2</c:v>
                </c:pt>
                <c:pt idx="3858">
                  <c:v>1.7147760000000008E-2</c:v>
                </c:pt>
                <c:pt idx="3859">
                  <c:v>1.7147760000000008E-2</c:v>
                </c:pt>
                <c:pt idx="3860">
                  <c:v>1.7147760000000008E-2</c:v>
                </c:pt>
                <c:pt idx="3861">
                  <c:v>1.7147760000000008E-2</c:v>
                </c:pt>
                <c:pt idx="3862">
                  <c:v>1.7147760000000008E-2</c:v>
                </c:pt>
                <c:pt idx="3863">
                  <c:v>1.7147760000000008E-2</c:v>
                </c:pt>
                <c:pt idx="3864">
                  <c:v>1.7147760000000008E-2</c:v>
                </c:pt>
                <c:pt idx="3865">
                  <c:v>1.7147760000000008E-2</c:v>
                </c:pt>
                <c:pt idx="3866">
                  <c:v>1.7147760000000008E-2</c:v>
                </c:pt>
                <c:pt idx="3867">
                  <c:v>1.7147760000000008E-2</c:v>
                </c:pt>
                <c:pt idx="3868">
                  <c:v>1.7147760000000008E-2</c:v>
                </c:pt>
                <c:pt idx="3869">
                  <c:v>1.7147760000000008E-2</c:v>
                </c:pt>
                <c:pt idx="3870">
                  <c:v>1.7147760000000008E-2</c:v>
                </c:pt>
                <c:pt idx="3871">
                  <c:v>1.7147760000000008E-2</c:v>
                </c:pt>
                <c:pt idx="3872">
                  <c:v>1.7147760000000008E-2</c:v>
                </c:pt>
                <c:pt idx="3873">
                  <c:v>1.7147760000000008E-2</c:v>
                </c:pt>
                <c:pt idx="3874">
                  <c:v>1.7147760000000008E-2</c:v>
                </c:pt>
                <c:pt idx="3875">
                  <c:v>1.7147760000000008E-2</c:v>
                </c:pt>
                <c:pt idx="3876">
                  <c:v>1.7147760000000008E-2</c:v>
                </c:pt>
                <c:pt idx="3877">
                  <c:v>1.7147760000000008E-2</c:v>
                </c:pt>
                <c:pt idx="3878">
                  <c:v>1.7147760000000008E-2</c:v>
                </c:pt>
                <c:pt idx="3879">
                  <c:v>1.7147760000000008E-2</c:v>
                </c:pt>
                <c:pt idx="3880">
                  <c:v>1.7147760000000008E-2</c:v>
                </c:pt>
                <c:pt idx="3881">
                  <c:v>1.7147760000000008E-2</c:v>
                </c:pt>
                <c:pt idx="3882">
                  <c:v>1.7147760000000008E-2</c:v>
                </c:pt>
                <c:pt idx="3883">
                  <c:v>1.7147760000000008E-2</c:v>
                </c:pt>
                <c:pt idx="3884">
                  <c:v>1.7147760000000008E-2</c:v>
                </c:pt>
                <c:pt idx="3885">
                  <c:v>1.7147760000000008E-2</c:v>
                </c:pt>
                <c:pt idx="3886">
                  <c:v>1.7147760000000008E-2</c:v>
                </c:pt>
                <c:pt idx="3887">
                  <c:v>1.7147760000000008E-2</c:v>
                </c:pt>
                <c:pt idx="3888">
                  <c:v>1.7147760000000008E-2</c:v>
                </c:pt>
                <c:pt idx="3889">
                  <c:v>1.7147760000000008E-2</c:v>
                </c:pt>
                <c:pt idx="3890">
                  <c:v>1.7147760000000008E-2</c:v>
                </c:pt>
                <c:pt idx="3891">
                  <c:v>1.7147760000000008E-2</c:v>
                </c:pt>
                <c:pt idx="3892">
                  <c:v>1.7147760000000008E-2</c:v>
                </c:pt>
                <c:pt idx="3893">
                  <c:v>1.7147760000000008E-2</c:v>
                </c:pt>
                <c:pt idx="3894">
                  <c:v>1.7147760000000008E-2</c:v>
                </c:pt>
                <c:pt idx="3895">
                  <c:v>1.7147760000000008E-2</c:v>
                </c:pt>
                <c:pt idx="3896">
                  <c:v>1.7147760000000008E-2</c:v>
                </c:pt>
                <c:pt idx="3897">
                  <c:v>1.7147760000000008E-2</c:v>
                </c:pt>
                <c:pt idx="3898">
                  <c:v>1.7147760000000008E-2</c:v>
                </c:pt>
                <c:pt idx="3899">
                  <c:v>1.7147760000000008E-2</c:v>
                </c:pt>
                <c:pt idx="3900">
                  <c:v>1.7147760000000008E-2</c:v>
                </c:pt>
                <c:pt idx="3901">
                  <c:v>1.7147760000000008E-2</c:v>
                </c:pt>
                <c:pt idx="3902">
                  <c:v>1.7147760000000008E-2</c:v>
                </c:pt>
                <c:pt idx="3903">
                  <c:v>1.7147760000000008E-2</c:v>
                </c:pt>
                <c:pt idx="3904">
                  <c:v>1.7147760000000008E-2</c:v>
                </c:pt>
                <c:pt idx="3905">
                  <c:v>1.7147760000000008E-2</c:v>
                </c:pt>
                <c:pt idx="3906">
                  <c:v>1.7147760000000008E-2</c:v>
                </c:pt>
                <c:pt idx="3907">
                  <c:v>1.7147760000000008E-2</c:v>
                </c:pt>
                <c:pt idx="3908">
                  <c:v>1.7147760000000008E-2</c:v>
                </c:pt>
                <c:pt idx="3909">
                  <c:v>1.7147760000000008E-2</c:v>
                </c:pt>
                <c:pt idx="3910">
                  <c:v>1.7147760000000008E-2</c:v>
                </c:pt>
                <c:pt idx="3911">
                  <c:v>1.7147760000000008E-2</c:v>
                </c:pt>
                <c:pt idx="3912">
                  <c:v>1.7147760000000008E-2</c:v>
                </c:pt>
                <c:pt idx="3913">
                  <c:v>1.7147760000000008E-2</c:v>
                </c:pt>
                <c:pt idx="3914">
                  <c:v>1.7147760000000008E-2</c:v>
                </c:pt>
                <c:pt idx="3915">
                  <c:v>1.7147760000000008E-2</c:v>
                </c:pt>
                <c:pt idx="3916">
                  <c:v>1.7147760000000008E-2</c:v>
                </c:pt>
                <c:pt idx="3917">
                  <c:v>1.7147760000000008E-2</c:v>
                </c:pt>
                <c:pt idx="3918">
                  <c:v>1.7147760000000008E-2</c:v>
                </c:pt>
                <c:pt idx="3919">
                  <c:v>1.7147760000000008E-2</c:v>
                </c:pt>
                <c:pt idx="3920">
                  <c:v>1.7147760000000008E-2</c:v>
                </c:pt>
                <c:pt idx="3921">
                  <c:v>1.7147760000000008E-2</c:v>
                </c:pt>
                <c:pt idx="3922">
                  <c:v>1.7147760000000008E-2</c:v>
                </c:pt>
                <c:pt idx="3923">
                  <c:v>1.7147760000000008E-2</c:v>
                </c:pt>
                <c:pt idx="3924">
                  <c:v>1.7147760000000008E-2</c:v>
                </c:pt>
                <c:pt idx="3925">
                  <c:v>1.7147760000000008E-2</c:v>
                </c:pt>
                <c:pt idx="3926">
                  <c:v>1.7147760000000008E-2</c:v>
                </c:pt>
                <c:pt idx="3927">
                  <c:v>1.7147760000000008E-2</c:v>
                </c:pt>
                <c:pt idx="3928">
                  <c:v>1.7147760000000008E-2</c:v>
                </c:pt>
                <c:pt idx="3929">
                  <c:v>1.7147760000000008E-2</c:v>
                </c:pt>
                <c:pt idx="3930">
                  <c:v>1.7147760000000008E-2</c:v>
                </c:pt>
                <c:pt idx="3931">
                  <c:v>1.7147760000000008E-2</c:v>
                </c:pt>
                <c:pt idx="3932">
                  <c:v>1.7147760000000008E-2</c:v>
                </c:pt>
                <c:pt idx="3933">
                  <c:v>1.7147760000000008E-2</c:v>
                </c:pt>
                <c:pt idx="3934">
                  <c:v>1.7147760000000008E-2</c:v>
                </c:pt>
                <c:pt idx="3935">
                  <c:v>1.7147760000000008E-2</c:v>
                </c:pt>
                <c:pt idx="3936">
                  <c:v>1.7147760000000008E-2</c:v>
                </c:pt>
                <c:pt idx="3937">
                  <c:v>1.7147760000000008E-2</c:v>
                </c:pt>
                <c:pt idx="3938">
                  <c:v>1.7147760000000008E-2</c:v>
                </c:pt>
                <c:pt idx="3939">
                  <c:v>1.7147760000000008E-2</c:v>
                </c:pt>
                <c:pt idx="3940">
                  <c:v>1.7147760000000008E-2</c:v>
                </c:pt>
                <c:pt idx="3941">
                  <c:v>1.7147760000000008E-2</c:v>
                </c:pt>
                <c:pt idx="3942">
                  <c:v>1.7147760000000008E-2</c:v>
                </c:pt>
                <c:pt idx="3943">
                  <c:v>1.7147760000000008E-2</c:v>
                </c:pt>
                <c:pt idx="3944">
                  <c:v>1.7147760000000008E-2</c:v>
                </c:pt>
                <c:pt idx="3945">
                  <c:v>1.7147760000000008E-2</c:v>
                </c:pt>
                <c:pt idx="3946">
                  <c:v>1.7147760000000008E-2</c:v>
                </c:pt>
                <c:pt idx="3947">
                  <c:v>1.7147760000000008E-2</c:v>
                </c:pt>
                <c:pt idx="3948">
                  <c:v>1.7147760000000008E-2</c:v>
                </c:pt>
                <c:pt idx="3949">
                  <c:v>1.7147760000000008E-2</c:v>
                </c:pt>
                <c:pt idx="3950">
                  <c:v>1.7147760000000008E-2</c:v>
                </c:pt>
                <c:pt idx="3951">
                  <c:v>1.7147760000000008E-2</c:v>
                </c:pt>
                <c:pt idx="3952">
                  <c:v>1.7147760000000008E-2</c:v>
                </c:pt>
                <c:pt idx="3953">
                  <c:v>1.7147760000000008E-2</c:v>
                </c:pt>
                <c:pt idx="3954">
                  <c:v>1.7147760000000008E-2</c:v>
                </c:pt>
                <c:pt idx="3955">
                  <c:v>1.7147760000000008E-2</c:v>
                </c:pt>
                <c:pt idx="3956">
                  <c:v>1.7147760000000008E-2</c:v>
                </c:pt>
                <c:pt idx="3957">
                  <c:v>1.7147760000000008E-2</c:v>
                </c:pt>
                <c:pt idx="3958">
                  <c:v>1.7147760000000008E-2</c:v>
                </c:pt>
                <c:pt idx="3959">
                  <c:v>1.7147760000000008E-2</c:v>
                </c:pt>
                <c:pt idx="3960">
                  <c:v>1.7147760000000008E-2</c:v>
                </c:pt>
                <c:pt idx="3961">
                  <c:v>1.7147760000000008E-2</c:v>
                </c:pt>
                <c:pt idx="3962">
                  <c:v>1.7147760000000008E-2</c:v>
                </c:pt>
                <c:pt idx="3963">
                  <c:v>1.7147760000000008E-2</c:v>
                </c:pt>
                <c:pt idx="3964">
                  <c:v>1.7147760000000008E-2</c:v>
                </c:pt>
                <c:pt idx="3965">
                  <c:v>1.7147760000000008E-2</c:v>
                </c:pt>
                <c:pt idx="3966">
                  <c:v>1.7147760000000008E-2</c:v>
                </c:pt>
                <c:pt idx="3967">
                  <c:v>1.7147760000000008E-2</c:v>
                </c:pt>
                <c:pt idx="3968">
                  <c:v>1.7147760000000008E-2</c:v>
                </c:pt>
                <c:pt idx="3969">
                  <c:v>1.7147760000000008E-2</c:v>
                </c:pt>
                <c:pt idx="3970">
                  <c:v>1.7147760000000008E-2</c:v>
                </c:pt>
                <c:pt idx="3971">
                  <c:v>1.7147760000000008E-2</c:v>
                </c:pt>
                <c:pt idx="3972">
                  <c:v>1.7147760000000008E-2</c:v>
                </c:pt>
                <c:pt idx="3973">
                  <c:v>1.7147760000000008E-2</c:v>
                </c:pt>
                <c:pt idx="3974">
                  <c:v>1.7147760000000008E-2</c:v>
                </c:pt>
                <c:pt idx="3975">
                  <c:v>1.7147760000000008E-2</c:v>
                </c:pt>
                <c:pt idx="3976">
                  <c:v>1.7147760000000008E-2</c:v>
                </c:pt>
                <c:pt idx="3977">
                  <c:v>1.7147760000000008E-2</c:v>
                </c:pt>
                <c:pt idx="3978">
                  <c:v>1.7147760000000008E-2</c:v>
                </c:pt>
                <c:pt idx="3979">
                  <c:v>1.7147760000000008E-2</c:v>
                </c:pt>
                <c:pt idx="3980">
                  <c:v>1.7147760000000008E-2</c:v>
                </c:pt>
                <c:pt idx="3981">
                  <c:v>1.7147760000000008E-2</c:v>
                </c:pt>
                <c:pt idx="3982">
                  <c:v>1.7147760000000008E-2</c:v>
                </c:pt>
                <c:pt idx="3983">
                  <c:v>1.7147760000000008E-2</c:v>
                </c:pt>
                <c:pt idx="3984">
                  <c:v>1.7147760000000008E-2</c:v>
                </c:pt>
                <c:pt idx="3985">
                  <c:v>1.7147760000000008E-2</c:v>
                </c:pt>
                <c:pt idx="3986">
                  <c:v>1.7147760000000008E-2</c:v>
                </c:pt>
                <c:pt idx="3987">
                  <c:v>1.7147760000000008E-2</c:v>
                </c:pt>
                <c:pt idx="3988">
                  <c:v>1.7147760000000008E-2</c:v>
                </c:pt>
                <c:pt idx="3989">
                  <c:v>1.7147760000000008E-2</c:v>
                </c:pt>
                <c:pt idx="3990">
                  <c:v>1.7147760000000008E-2</c:v>
                </c:pt>
                <c:pt idx="3991">
                  <c:v>1.7147760000000008E-2</c:v>
                </c:pt>
                <c:pt idx="3992">
                  <c:v>1.7147760000000008E-2</c:v>
                </c:pt>
                <c:pt idx="3993">
                  <c:v>1.7147760000000008E-2</c:v>
                </c:pt>
                <c:pt idx="3994">
                  <c:v>1.7147760000000008E-2</c:v>
                </c:pt>
                <c:pt idx="3995">
                  <c:v>1.7147760000000008E-2</c:v>
                </c:pt>
                <c:pt idx="3996">
                  <c:v>1.7147760000000008E-2</c:v>
                </c:pt>
                <c:pt idx="3997">
                  <c:v>1.7147760000000008E-2</c:v>
                </c:pt>
                <c:pt idx="3998">
                  <c:v>1.7147760000000008E-2</c:v>
                </c:pt>
                <c:pt idx="3999">
                  <c:v>1.7147760000000008E-2</c:v>
                </c:pt>
                <c:pt idx="4000">
                  <c:v>1.7147760000000008E-2</c:v>
                </c:pt>
                <c:pt idx="4001">
                  <c:v>1.7147760000000008E-2</c:v>
                </c:pt>
                <c:pt idx="4002">
                  <c:v>1.7147760000000008E-2</c:v>
                </c:pt>
                <c:pt idx="4003">
                  <c:v>1.7147760000000008E-2</c:v>
                </c:pt>
                <c:pt idx="4004">
                  <c:v>1.7147760000000008E-2</c:v>
                </c:pt>
                <c:pt idx="4005">
                  <c:v>1.7147760000000008E-2</c:v>
                </c:pt>
                <c:pt idx="4006">
                  <c:v>1.7147760000000008E-2</c:v>
                </c:pt>
                <c:pt idx="4007">
                  <c:v>1.7147760000000008E-2</c:v>
                </c:pt>
                <c:pt idx="4008">
                  <c:v>1.7147760000000008E-2</c:v>
                </c:pt>
                <c:pt idx="4009">
                  <c:v>1.7147760000000008E-2</c:v>
                </c:pt>
                <c:pt idx="4010">
                  <c:v>1.7147760000000008E-2</c:v>
                </c:pt>
                <c:pt idx="4011">
                  <c:v>1.7147760000000008E-2</c:v>
                </c:pt>
                <c:pt idx="4012">
                  <c:v>1.7147760000000008E-2</c:v>
                </c:pt>
                <c:pt idx="4013">
                  <c:v>1.7147760000000008E-2</c:v>
                </c:pt>
                <c:pt idx="4014">
                  <c:v>1.7147760000000008E-2</c:v>
                </c:pt>
                <c:pt idx="4015">
                  <c:v>1.7147760000000008E-2</c:v>
                </c:pt>
                <c:pt idx="4016">
                  <c:v>9.1009455833333322E-3</c:v>
                </c:pt>
                <c:pt idx="4017">
                  <c:v>1.0165884333333335E-3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940-4D6B-AF4E-1AECC15CE3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1448095"/>
        <c:axId val="1555982415"/>
      </c:scatterChart>
      <c:valAx>
        <c:axId val="1741448095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Probability of Exceedance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555982415"/>
        <c:crossesAt val="1.0000000000000002E-2"/>
        <c:crossBetween val="midCat"/>
      </c:valAx>
      <c:valAx>
        <c:axId val="1555982415"/>
        <c:scaling>
          <c:logBase val="10"/>
          <c:orientation val="minMax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Average Daily Discharge (cfs)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41448095"/>
        <c:crossesAt val="0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505304024496952"/>
          <c:y val="0.14632901356080491"/>
          <c:w val="0.10533573928258967"/>
          <c:h val="0.11017607174103237"/>
        </c:manualLayout>
      </c:layout>
      <c:overlay val="0"/>
      <c:spPr>
        <a:solidFill>
          <a:schemeClr val="bg1"/>
        </a:solidFill>
        <a:ln>
          <a:solidFill>
            <a:schemeClr val="bg2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02977-94DB-45F6-8E7E-5AF239495E9D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8F1EE-43C5-40DE-BEE8-8B5541E3E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0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8F1EE-43C5-40DE-BEE8-8B5541E3E4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08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8F1EE-43C5-40DE-BEE8-8B5541E3E46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00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8F1EE-43C5-40DE-BEE8-8B5541E3E46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24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8F1EE-43C5-40DE-BEE8-8B5541E3E46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22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8F1EE-43C5-40DE-BEE8-8B5541E3E46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6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8F1EE-43C5-40DE-BEE8-8B5541E3E46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54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Don’t need the numbers. Show example. Talk about left-hand side more. SWMM is not built to do groundwater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8F1EE-43C5-40DE-BEE8-8B5541E3E46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35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8F1EE-43C5-40DE-BEE8-8B5541E3E46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62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– Where’s the rest of the precipitation? Snow alone doesn’t cover it. Add the calculated baseflow from storm infiltration. For the 11-year period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8F1EE-43C5-40DE-BEE8-8B5541E3E46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71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8F1EE-43C5-40DE-BEE8-8B5541E3E46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80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8F1EE-43C5-40DE-BEE8-8B5541E3E46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7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AE11D-2DD5-4AC4-8262-57D82E1D776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8F1EE-43C5-40DE-BEE8-8B5541E3E46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89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8F1EE-43C5-40DE-BEE8-8B5541E3E4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77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8F1EE-43C5-40DE-BEE8-8B5541E3E4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8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8F1EE-43C5-40DE-BEE8-8B5541E3E4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63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8F1EE-43C5-40DE-BEE8-8B5541E3E4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69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8F1EE-43C5-40DE-BEE8-8B5541E3E46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54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– Keep it short. No Snowfall!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8F1EE-43C5-40DE-BEE8-8B5541E3E4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4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98F1EE-43C5-40DE-BEE8-8B5541E3E46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80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06608-8957-44FA-89D0-72D9898DDEDE}" type="datetime1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62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E5E2-1C0D-46E7-84B5-DCFB7A6D599B}" type="datetime1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8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0E08D-5899-4289-902A-CAA0192CA6B2}" type="datetime1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75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AD4F0-F7B3-4108-A88D-808398ACD80E}" type="datetime1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79975" y="6571397"/>
            <a:ext cx="1312025" cy="365125"/>
          </a:xfrm>
        </p:spPr>
        <p:txBody>
          <a:bodyPr/>
          <a:lstStyle>
            <a:lvl1pPr>
              <a:defRPr sz="1400"/>
            </a:lvl1pPr>
          </a:lstStyle>
          <a:p>
            <a:fld id="{14F25D0C-0634-4E83-AA68-E7CE93C164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542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3A2DA-A91F-43A7-A7C4-2AE98C764534}" type="datetime1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234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9F0E-0CC2-4622-9FE2-1E100AB27DB1}" type="datetime1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34676" y="6571397"/>
            <a:ext cx="1312025" cy="365125"/>
          </a:xfrm>
        </p:spPr>
        <p:txBody>
          <a:bodyPr/>
          <a:lstStyle>
            <a:lvl1pPr>
              <a:defRPr sz="1400"/>
            </a:lvl1pPr>
          </a:lstStyle>
          <a:p>
            <a:fld id="{14F25D0C-0634-4E83-AA68-E7CE93C164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09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4B791-CA09-4694-87C7-CA3E74F5508F}" type="datetime1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928370" y="6571397"/>
            <a:ext cx="1312025" cy="365125"/>
          </a:xfrm>
        </p:spPr>
        <p:txBody>
          <a:bodyPr/>
          <a:lstStyle>
            <a:lvl1pPr>
              <a:defRPr sz="1400"/>
            </a:lvl1pPr>
          </a:lstStyle>
          <a:p>
            <a:fld id="{14F25D0C-0634-4E83-AA68-E7CE93C164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3972-B03E-4B5C-8418-D45F942DE8E1}" type="datetime1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48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8ECF4-A71B-42DD-9ADB-B0246B977674}" type="datetime1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3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FF0C246-DD06-4951-B0AD-BDB67BADBC1F}" type="datetime1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4F25D0C-0634-4E83-AA68-E7CE93C16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6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5B635-60A7-4E91-AFEA-7543F0AC564B}" type="datetime1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1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E17CF7E-CC20-42F0-B7C0-89D130683B96}" type="datetime1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4F25D0C-0634-4E83-AA68-E7CE93C164D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34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BED0D-CBBA-4E5F-B175-5B2746A9F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0414"/>
            <a:ext cx="9144000" cy="2387600"/>
          </a:xfrm>
        </p:spPr>
        <p:txBody>
          <a:bodyPr>
            <a:noAutofit/>
          </a:bodyPr>
          <a:lstStyle/>
          <a:p>
            <a:r>
              <a:rPr lang="en-US" sz="5400" b="1" dirty="0"/>
              <a:t>Assessment of the Use of Green Stormwater Infrastructure for Flood Mitigation At Berry Brook and impacts of Climate Change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84638-6D6E-424A-A718-710991FF3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26756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Thomas P. Ballestero, James Houle, Rachel Hastings</a:t>
            </a:r>
          </a:p>
          <a:p>
            <a:r>
              <a:rPr lang="en-US" dirty="0">
                <a:solidFill>
                  <a:schemeClr val="tx1"/>
                </a:solidFill>
              </a:rPr>
              <a:t>University of New Hampshire Stormwater Center</a:t>
            </a:r>
          </a:p>
          <a:p>
            <a:r>
              <a:rPr lang="en-US" dirty="0">
                <a:solidFill>
                  <a:schemeClr val="tx1"/>
                </a:solidFill>
              </a:rPr>
              <a:t>24 February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243DE-669E-4BBA-B129-E24A5F50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9975" y="6576023"/>
            <a:ext cx="1312025" cy="365125"/>
          </a:xfrm>
        </p:spPr>
        <p:txBody>
          <a:bodyPr/>
          <a:lstStyle/>
          <a:p>
            <a:fld id="{14F25D0C-0634-4E83-AA68-E7CE93C164D4}" type="slidenum">
              <a:rPr lang="en-US" sz="400" smtClean="0"/>
              <a:t>1</a:t>
            </a:fld>
            <a:endParaRPr lang="en-US" sz="400" dirty="0"/>
          </a:p>
        </p:txBody>
      </p:sp>
      <p:pic>
        <p:nvPicPr>
          <p:cNvPr id="5" name="Picture 14" descr="SC logo no background new blue">
            <a:extLst>
              <a:ext uri="{FF2B5EF4-FFF2-40B4-BE49-F238E27FC236}">
                <a16:creationId xmlns:a16="http://schemas.microsoft.com/office/drawing/2014/main" id="{085D01E5-DA55-4675-A2D5-DF39D8802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</a:blip>
          <a:srcRect/>
          <a:stretch>
            <a:fillRect/>
          </a:stretch>
        </p:blipFill>
        <p:spPr bwMode="auto">
          <a:xfrm>
            <a:off x="7995429" y="5596871"/>
            <a:ext cx="3671186" cy="59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Personal\UNH\Logo\Logo 3.jpg">
            <a:extLst>
              <a:ext uri="{FF2B5EF4-FFF2-40B4-BE49-F238E27FC236}">
                <a16:creationId xmlns:a16="http://schemas.microsoft.com/office/drawing/2014/main" id="{96FBA9D7-641D-46ED-87F0-E3284AD9A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350" y="5596871"/>
            <a:ext cx="2700144" cy="75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231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DC10C7-0C25-40ED-BED5-22E9E0A19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More Frequent Floods?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6DACD1-42C0-490A-B75C-B1414EEE9265}"/>
              </a:ext>
            </a:extLst>
          </p:cNvPr>
          <p:cNvSpPr txBox="1"/>
          <p:nvPr/>
        </p:nvSpPr>
        <p:spPr>
          <a:xfrm>
            <a:off x="492371" y="3137545"/>
            <a:ext cx="3264506" cy="285177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2800" dirty="0">
                <a:solidFill>
                  <a:srgbClr val="FFFFFF"/>
                </a:solidFill>
              </a:rPr>
              <a:t>Of the top 10 historic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2800" dirty="0">
                <a:solidFill>
                  <a:srgbClr val="FFFFFF"/>
                </a:solidFill>
              </a:rPr>
              <a:t>floods on the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2800" dirty="0">
                <a:solidFill>
                  <a:srgbClr val="FFFFFF"/>
                </a:solidFill>
              </a:rPr>
              <a:t>Oyster River, only one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2800" dirty="0">
                <a:solidFill>
                  <a:srgbClr val="FFFFFF"/>
                </a:solidFill>
              </a:rPr>
              <a:t>was before 1970.  Period of record 1934 - 2021</a:t>
            </a: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D8AC4-8D43-47A5-9F6F-A2E1E5BC0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498D725-6EDD-43E7-AD66-B57AD0E7708A}" type="slidenum">
              <a:rPr lang="en-US" sz="1050">
                <a:solidFill>
                  <a:schemeClr val="tx2"/>
                </a:solidFill>
              </a:rPr>
              <a:pPr defTabSz="914400">
                <a:spcAft>
                  <a:spcPts val="600"/>
                </a:spcAft>
              </a:pPr>
              <a:t>10</a:t>
            </a:fld>
            <a:endParaRPr lang="en-US" sz="1050">
              <a:solidFill>
                <a:schemeClr val="tx2"/>
              </a:solidFill>
            </a:endParaRP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4BAB1384-77C3-4217-8E87-CE1744456A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0750550"/>
              </p:ext>
            </p:extLst>
          </p:nvPr>
        </p:nvGraphicFramePr>
        <p:xfrm>
          <a:off x="5228057" y="56146"/>
          <a:ext cx="5410168" cy="6758310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475565">
                  <a:extLst>
                    <a:ext uri="{9D8B030D-6E8A-4147-A177-3AD203B41FA5}">
                      <a16:colId xmlns:a16="http://schemas.microsoft.com/office/drawing/2014/main" val="3666323470"/>
                    </a:ext>
                  </a:extLst>
                </a:gridCol>
                <a:gridCol w="2934603">
                  <a:extLst>
                    <a:ext uri="{9D8B030D-6E8A-4147-A177-3AD203B41FA5}">
                      <a16:colId xmlns:a16="http://schemas.microsoft.com/office/drawing/2014/main" val="3007841798"/>
                    </a:ext>
                  </a:extLst>
                </a:gridCol>
              </a:tblGrid>
              <a:tr h="572098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</a:pPr>
                      <a:r>
                        <a:rPr lang="en-US" sz="2800" b="1" i="0" u="none" strike="noStrike" cap="none" spc="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Date</a:t>
                      </a:r>
                    </a:p>
                  </a:txBody>
                  <a:tcPr marL="0" marR="10729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</a:pPr>
                      <a:r>
                        <a:rPr lang="en-US" sz="2800" b="1" i="0" u="none" strike="noStrike" cap="none" spc="3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Flow (cfs)</a:t>
                      </a:r>
                    </a:p>
                  </a:txBody>
                  <a:tcPr marL="0" marR="10729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15039"/>
                  </a:ext>
                </a:extLst>
              </a:tr>
              <a:tr h="50057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4/16/2007</a:t>
                      </a:r>
                    </a:p>
                  </a:txBody>
                  <a:tcPr marL="0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1320</a:t>
                      </a:r>
                    </a:p>
                  </a:txBody>
                  <a:tcPr marL="0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638678"/>
                  </a:ext>
                </a:extLst>
              </a:tr>
              <a:tr h="50057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10/21/1996</a:t>
                      </a:r>
                    </a:p>
                  </a:txBody>
                  <a:tcPr marL="53643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1160</a:t>
                      </a:r>
                    </a:p>
                  </a:txBody>
                  <a:tcPr marL="53643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603809"/>
                  </a:ext>
                </a:extLst>
              </a:tr>
              <a:tr h="50057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5/14/2006</a:t>
                      </a:r>
                    </a:p>
                  </a:txBody>
                  <a:tcPr marL="0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873</a:t>
                      </a:r>
                    </a:p>
                  </a:txBody>
                  <a:tcPr marL="0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428483"/>
                  </a:ext>
                </a:extLst>
              </a:tr>
              <a:tr h="50057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2/26/2010</a:t>
                      </a:r>
                    </a:p>
                  </a:txBody>
                  <a:tcPr marL="53643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864</a:t>
                      </a:r>
                    </a:p>
                  </a:txBody>
                  <a:tcPr marL="53643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720710"/>
                  </a:ext>
                </a:extLst>
              </a:tr>
              <a:tr h="50057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9/11/1954</a:t>
                      </a:r>
                    </a:p>
                  </a:txBody>
                  <a:tcPr marL="0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862</a:t>
                      </a:r>
                    </a:p>
                  </a:txBody>
                  <a:tcPr marL="0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8238438"/>
                  </a:ext>
                </a:extLst>
              </a:tr>
              <a:tr h="50057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3/19/1983</a:t>
                      </a:r>
                    </a:p>
                  </a:txBody>
                  <a:tcPr marL="53643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709</a:t>
                      </a:r>
                    </a:p>
                  </a:txBody>
                  <a:tcPr marL="53643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696775"/>
                  </a:ext>
                </a:extLst>
              </a:tr>
              <a:tr h="50057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2/27/1981</a:t>
                      </a:r>
                    </a:p>
                  </a:txBody>
                  <a:tcPr marL="0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615</a:t>
                      </a:r>
                    </a:p>
                  </a:txBody>
                  <a:tcPr marL="0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4750938"/>
                  </a:ext>
                </a:extLst>
              </a:tr>
              <a:tr h="50057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4/2/1973</a:t>
                      </a:r>
                    </a:p>
                  </a:txBody>
                  <a:tcPr marL="53643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610</a:t>
                      </a:r>
                    </a:p>
                  </a:txBody>
                  <a:tcPr marL="53643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489811"/>
                  </a:ext>
                </a:extLst>
              </a:tr>
              <a:tr h="50057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4/6/1987</a:t>
                      </a:r>
                    </a:p>
                  </a:txBody>
                  <a:tcPr marL="0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600</a:t>
                      </a:r>
                    </a:p>
                  </a:txBody>
                  <a:tcPr marL="0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0720494"/>
                  </a:ext>
                </a:extLst>
              </a:tr>
              <a:tr h="500575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6/14/1998</a:t>
                      </a:r>
                    </a:p>
                  </a:txBody>
                  <a:tcPr marL="53643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</a:pPr>
                      <a:r>
                        <a:rPr lang="en-US" sz="2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595</a:t>
                      </a:r>
                    </a:p>
                  </a:txBody>
                  <a:tcPr marL="53643" marR="14895" marT="28599" marB="21449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07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4566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D98C8-C422-476D-A62A-71D029852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27736"/>
          </a:xfrm>
        </p:spPr>
        <p:txBody>
          <a:bodyPr/>
          <a:lstStyle/>
          <a:p>
            <a:r>
              <a:rPr lang="en-US" dirty="0"/>
              <a:t>Trend in Floods – Oyster River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5646E-2173-4ACA-BF79-F0ACD2139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8D725-6EDD-43E7-AD66-B57AD0E7708A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F95519D-520E-464D-8240-11A0FB20DE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444362"/>
              </p:ext>
            </p:extLst>
          </p:nvPr>
        </p:nvGraphicFramePr>
        <p:xfrm>
          <a:off x="522514" y="1393371"/>
          <a:ext cx="10922726" cy="4733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43757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974ED-B894-4FEF-AF6D-2550D9D02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Oyster River Flood Series (1934 – 2019) LPIII Estimates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BEB4D47-49E2-4C75-95A8-69D9DFC8D5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6209303"/>
              </p:ext>
            </p:extLst>
          </p:nvPr>
        </p:nvGraphicFramePr>
        <p:xfrm>
          <a:off x="1092200" y="1827440"/>
          <a:ext cx="1000760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6697">
                  <a:extLst>
                    <a:ext uri="{9D8B030D-6E8A-4147-A177-3AD203B41FA5}">
                      <a16:colId xmlns:a16="http://schemas.microsoft.com/office/drawing/2014/main" val="460050972"/>
                    </a:ext>
                  </a:extLst>
                </a:gridCol>
                <a:gridCol w="1346503">
                  <a:extLst>
                    <a:ext uri="{9D8B030D-6E8A-4147-A177-3AD203B41FA5}">
                      <a16:colId xmlns:a16="http://schemas.microsoft.com/office/drawing/2014/main" val="1787305779"/>
                    </a:ext>
                  </a:extLst>
                </a:gridCol>
                <a:gridCol w="1238250">
                  <a:extLst>
                    <a:ext uri="{9D8B030D-6E8A-4147-A177-3AD203B41FA5}">
                      <a16:colId xmlns:a16="http://schemas.microsoft.com/office/drawing/2014/main" val="919568658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53489485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570193230"/>
                    </a:ext>
                  </a:extLst>
                </a:gridCol>
                <a:gridCol w="1238250">
                  <a:extLst>
                    <a:ext uri="{9D8B030D-6E8A-4147-A177-3AD203B41FA5}">
                      <a16:colId xmlns:a16="http://schemas.microsoft.com/office/drawing/2014/main" val="4212592463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2178686966"/>
                    </a:ext>
                  </a:extLst>
                </a:gridCol>
                <a:gridCol w="1263650">
                  <a:extLst>
                    <a:ext uri="{9D8B030D-6E8A-4147-A177-3AD203B41FA5}">
                      <a16:colId xmlns:a16="http://schemas.microsoft.com/office/drawing/2014/main" val="3782503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Return Period (years)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1934 - 1969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1934 - 1979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1934 - 1989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1934 - 1999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1934 - 2009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1934 - 2019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1970-2019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082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0641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1540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4424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873143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85407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% Increase in 100-year over 1969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245113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380FB-49F3-4552-8744-E4A5E6AD6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8D725-6EDD-43E7-AD66-B57AD0E7708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04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D876D5-03F5-C549-8469-CAE6F99EB31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781" y="0"/>
            <a:ext cx="4521559" cy="213360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B6D00E-5EE1-6549-B267-C2D6C662E9A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871" y="2018819"/>
            <a:ext cx="4622422" cy="160612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1A100C-F75D-F54E-A5AC-61B351D7C2A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528" y="3544799"/>
            <a:ext cx="4723765" cy="172085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3D0C20-3C4B-CC4A-B86F-0C2C816D1C2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870" y="5227979"/>
            <a:ext cx="4622423" cy="152598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9B2A4F-CC56-AA4B-802C-8DED5FE2A739}"/>
              </a:ext>
            </a:extLst>
          </p:cNvPr>
          <p:cNvSpPr txBox="1"/>
          <p:nvPr/>
        </p:nvSpPr>
        <p:spPr>
          <a:xfrm>
            <a:off x="7019110" y="451414"/>
            <a:ext cx="421277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Annual (a) and annually computed log 10 mean (b), standard deviation (c), and skew (d) for the Oyster River annual peak flow series.  Red dots are a least-squares-fitted trendline.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1997-AEC8-48AE-BC6E-6BF3C1C6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1498D725-6EDD-43E7-AD66-B57AD0E7708A}" type="slidenum">
              <a:rPr lang="en-US" sz="1600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313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77201-43B2-4C30-A0EC-47927321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800806" cy="1084997"/>
          </a:xfrm>
        </p:spPr>
        <p:txBody>
          <a:bodyPr/>
          <a:lstStyle/>
          <a:p>
            <a:r>
              <a:rPr lang="en-US" dirty="0"/>
              <a:t>Watershed Hydrology and GSI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A9531-E6E5-489C-8656-4D0C2F5FE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Monitor hydrology of an urbanized watershed, calibrate a hydrologic numerical model for the monitored hydrology, then adjust the model to reflect various levels of GSI Implementation and the effects of GSI on hydrology and flood characteristics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D520B-9AC7-4B3D-BC85-3EC0FCD77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13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05A24-3631-454E-A929-982B2A162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Common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D7681-F995-48BA-BC4D-4D2866E7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713720" cy="4023360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GSI - Green Stormwater Infrastructure (bioretention, subsurface gravel wetland, etc.)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BMP – Best Management Practice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IC - Impervious Cover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EIC – Effective Impervious Cover:  impervious cover unmanaged by GSI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SWMM – Stormwater Management Model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DEM – Digital Elevation Model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LiDAR – Light Detection and Ranging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6659B8-C01B-46A7-81B9-C139529A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61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33BF9DD-8A45-4EEE-B231-0A14D322E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C83287-093D-43FD-8DDB-F81DF884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Berry Brook Watershed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20DCC9-F851-4562-BB20-1AB3C51BF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11641-6115-42AF-B5E6-D68F19CEF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4769" y="2198914"/>
            <a:ext cx="6574973" cy="3670180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50000"/>
              </a:lnSpc>
              <a:buFont typeface="Calibri" panose="020F0502020204030204" pitchFamily="34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200-acre (81 ha) watershed in Dover, NH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0.9-mile (1.5 km) 1</a:t>
            </a:r>
            <a:r>
              <a:rPr lang="en-US" sz="2400" baseline="30000" dirty="0">
                <a:solidFill>
                  <a:schemeClr val="tx1"/>
                </a:solidFill>
              </a:rPr>
              <a:t>st</a:t>
            </a:r>
            <a:r>
              <a:rPr lang="en-US" sz="2400" dirty="0">
                <a:solidFill>
                  <a:schemeClr val="tx1"/>
                </a:solidFill>
              </a:rPr>
              <a:t> order stream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2006 – Listed as impaired by EPA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2007 – Management Project</a:t>
            </a:r>
          </a:p>
          <a:p>
            <a:pPr>
              <a:lnSpc>
                <a:spcPct val="150000"/>
              </a:lnSpc>
              <a:buFont typeface="Calibri" panose="020F0502020204030204" pitchFamily="34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Urbanized (30% EIC) prior to use of GSI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FBCAC9-BD8B-4F3B-AD74-EF37D421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56C5A8-AD7E-4CE7-87BE-9EA3B5E1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5992D9-A7E9-4EEB-853C-40DAB9745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4340876-6D7D-4B50-8DD8-B728887D7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7636"/>
          <a:stretch/>
        </p:blipFill>
        <p:spPr>
          <a:xfrm>
            <a:off x="150937" y="129986"/>
            <a:ext cx="4823832" cy="614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96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298B-5B5F-49C8-9D20-9696ABD0A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5598160" cy="145075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Restoration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05AA-120D-4456-9FA6-BA31962547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Daylight 1,100 feet (335 m)of stream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Restore 500 feet (152 m) of stream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Create 1-acre (0.4 ha)of new wetland headwaters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Add multiple GSI systems to reduce watershed EIC from 30% to 10%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FDB5D9-482C-46F2-BB17-4CC0E0B34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98FA46-EFA2-402A-A92C-3B434B98A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126" y="77320"/>
            <a:ext cx="3976357" cy="60052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48413-CDF6-4CE7-91BA-7B0B5D8E4FE0}"/>
              </a:ext>
            </a:extLst>
          </p:cNvPr>
          <p:cNvSpPr txBox="1"/>
          <p:nvPr/>
        </p:nvSpPr>
        <p:spPr>
          <a:xfrm>
            <a:off x="7612655" y="6082597"/>
            <a:ext cx="4384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Image from City of Dover &amp; UNH, 2017 </a:t>
            </a:r>
          </a:p>
        </p:txBody>
      </p:sp>
    </p:spTree>
    <p:extLst>
      <p:ext uri="{BB962C8B-B14F-4D97-AF65-F5344CB8AC3E}">
        <p14:creationId xmlns:p14="http://schemas.microsoft.com/office/powerpoint/2010/main" val="523834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FED7008-4535-45A6-A389-EF8F96E97B9E}" type="slidenum">
              <a:rPr lang="en-US" altLang="en-US" sz="700" b="1">
                <a:solidFill>
                  <a:srgbClr val="5F5D55"/>
                </a:solidFill>
              </a:rPr>
              <a:pPr algn="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en-US" sz="700" b="1">
              <a:solidFill>
                <a:srgbClr val="5F5D55"/>
              </a:solidFill>
            </a:endParaRPr>
          </a:p>
        </p:txBody>
      </p:sp>
      <p:sp>
        <p:nvSpPr>
          <p:cNvPr id="193539" name="Title 2"/>
          <p:cNvSpPr>
            <a:spLocks noGrp="1"/>
          </p:cNvSpPr>
          <p:nvPr>
            <p:ph type="title" idx="4294967295"/>
          </p:nvPr>
        </p:nvSpPr>
        <p:spPr>
          <a:xfrm>
            <a:off x="1524001" y="185980"/>
            <a:ext cx="8565396" cy="691909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GSI Installations at Berry Brook</a:t>
            </a:r>
          </a:p>
        </p:txBody>
      </p:sp>
      <p:sp>
        <p:nvSpPr>
          <p:cNvPr id="193540" name="Content Placeholder 3"/>
          <p:cNvSpPr>
            <a:spLocks noGrp="1"/>
          </p:cNvSpPr>
          <p:nvPr>
            <p:ph idx="4294967295"/>
          </p:nvPr>
        </p:nvSpPr>
        <p:spPr>
          <a:xfrm>
            <a:off x="1154625" y="1325105"/>
            <a:ext cx="9106170" cy="4861384"/>
          </a:xfrm>
        </p:spPr>
        <p:txBody>
          <a:bodyPr>
            <a:normAutofit/>
          </a:bodyPr>
          <a:lstStyle/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12 bioretention systems,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1 tree filter,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1 subsurface gravel wetland,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3 grass-lined swales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2 subsurface gravel filters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1 infiltration trench system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3 innovative filtering catch basin designs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4BCD7C5-0257-4939-AD3F-8231E100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4676" y="6571397"/>
            <a:ext cx="1312025" cy="365125"/>
          </a:xfrm>
        </p:spPr>
        <p:txBody>
          <a:bodyPr/>
          <a:lstStyle/>
          <a:p>
            <a:fld id="{14F25D0C-0634-4E83-AA68-E7CE93C164D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96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0C0E8-683B-4E39-B1AC-AADBDE0A8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430691" cy="117208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Model Scenarios and Comparison Variables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D0B8B-DE33-46E7-A4A9-7B1238314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76689"/>
          </a:xfrm>
        </p:spPr>
        <p:txBody>
          <a:bodyPr>
            <a:normAutofit fontScale="32500" lnSpcReduction="20000"/>
          </a:bodyPr>
          <a:lstStyle/>
          <a:p>
            <a:pPr lvl="0">
              <a:buFont typeface="Courier New" panose="02070309020205020404" pitchFamily="49" charset="0"/>
              <a:buChar char="o"/>
            </a:pPr>
            <a:r>
              <a:rPr lang="en-US" sz="5900" dirty="0">
                <a:solidFill>
                  <a:schemeClr val="tx1"/>
                </a:solidFill>
              </a:rPr>
              <a:t> </a:t>
            </a:r>
            <a:r>
              <a:rPr lang="en-US" sz="6200" dirty="0">
                <a:solidFill>
                  <a:schemeClr val="tx1"/>
                </a:solidFill>
              </a:rPr>
              <a:t>Event-based model (2-year through 100-year events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sz="6200" dirty="0">
                <a:solidFill>
                  <a:schemeClr val="tx1"/>
                </a:solidFill>
              </a:rPr>
              <a:t> Long term model (10 years of precipitation)</a:t>
            </a:r>
          </a:p>
          <a:p>
            <a:pPr marL="0" lvl="0" indent="0">
              <a:buNone/>
            </a:pPr>
            <a:endParaRPr lang="en-US" sz="6200" dirty="0">
              <a:solidFill>
                <a:schemeClr val="tx1"/>
              </a:solidFill>
            </a:endParaRP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sz="6200" dirty="0">
                <a:solidFill>
                  <a:schemeClr val="tx1"/>
                </a:solidFill>
              </a:rPr>
              <a:t> Watershed Modeling – Pre GSI (30% EIC) and Post GSI (10% EIC)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6200" dirty="0">
                <a:solidFill>
                  <a:schemeClr val="tx1"/>
                </a:solidFill>
              </a:rPr>
              <a:t> Simulate reducing impervious cover (Pre GSI:  0% and 15% EIC)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sz="6200" dirty="0">
                <a:solidFill>
                  <a:schemeClr val="tx1"/>
                </a:solidFill>
              </a:rPr>
              <a:t> Simulate climate change (event-based, present precipitation, increase 15%)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4900" dirty="0">
              <a:solidFill>
                <a:schemeClr val="tx1"/>
              </a:solidFill>
            </a:endParaRPr>
          </a:p>
          <a:p>
            <a:pPr lvl="0">
              <a:buFont typeface="Courier New" panose="02070309020205020404" pitchFamily="49" charset="0"/>
              <a:buChar char="o"/>
            </a:pPr>
            <a:r>
              <a:rPr lang="en-US" sz="6200" dirty="0">
                <a:solidFill>
                  <a:schemeClr val="tx1"/>
                </a:solidFill>
              </a:rPr>
              <a:t> Compare and contrast impacts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4900" dirty="0">
                <a:solidFill>
                  <a:schemeClr val="tx1"/>
                </a:solidFill>
              </a:rPr>
              <a:t> </a:t>
            </a:r>
            <a:r>
              <a:rPr lang="en-US" sz="5500" dirty="0">
                <a:solidFill>
                  <a:schemeClr val="tx1"/>
                </a:solidFill>
              </a:rPr>
              <a:t>Peak flow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5500" dirty="0">
                <a:solidFill>
                  <a:schemeClr val="tx1"/>
                </a:solidFill>
              </a:rPr>
              <a:t> Time to peak flow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5500" dirty="0">
                <a:solidFill>
                  <a:schemeClr val="tx1"/>
                </a:solidFill>
              </a:rPr>
              <a:t> Runoff depth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5500" dirty="0">
                <a:solidFill>
                  <a:schemeClr val="tx1"/>
                </a:solidFill>
              </a:rPr>
              <a:t> Total runoff volume</a:t>
            </a:r>
          </a:p>
          <a:p>
            <a:pPr lvl="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3497A-0B0B-4E21-AB26-2180613E2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58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CFF9-E87B-4E2D-85A3-7FDAA65BB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3527"/>
            <a:ext cx="10058400" cy="145075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BB522-8DA3-420D-BF82-7555F96AA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tx1"/>
                </a:solidFill>
              </a:rPr>
              <a:t>  </a:t>
            </a:r>
            <a:r>
              <a:rPr lang="en-US" sz="2800" dirty="0">
                <a:solidFill>
                  <a:schemeClr val="tx1"/>
                </a:solidFill>
              </a:rPr>
              <a:t>How does implementation of green stormwater infrastructure at the watershed scale address watershed hydrology and urban flooding? 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tx1"/>
                </a:solidFill>
              </a:rPr>
              <a:t> In the context of infrastructure planning and design, which is more consequential:  the increase in impervious area or climate change?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66520-F4C3-46A4-BF88-A25B4F52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8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14734-928B-4C12-B271-309F4A122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Software Selection - PCSWMM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8D2FB-ED4C-4E8F-B878-ADEE1A855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71" y="2035628"/>
            <a:ext cx="10371909" cy="3833465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SRTC Calibration Tool 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- calibrate using parameter sensitivity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Bulk edit capabilities - review all parameters at once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Kinematic Wave Equation  - how water moves over the ground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Green-Ampt Equation - how water infiltrates the ground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Compatible with ArcMap 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- process data over geospatial area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Compatible with SWMM - Stormwater management model supported by the EPA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14285-2D35-498F-AF5F-17DB0ABF5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42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3FEB2-FD15-45EA-8D46-85EE504DD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Initial Parameter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B8267-5C97-43CB-8E60-F342C643C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Subcatchment</a:t>
            </a:r>
            <a:r>
              <a:rPr lang="en-US" sz="2600" dirty="0">
                <a:solidFill>
                  <a:schemeClr val="tx1"/>
                </a:solidFill>
              </a:rPr>
              <a:t> Area – ArcMap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 Conduit Lengths - ArcMap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Subcatchment</a:t>
            </a:r>
            <a:r>
              <a:rPr lang="en-US" sz="2600" dirty="0">
                <a:solidFill>
                  <a:schemeClr val="tx1"/>
                </a:solidFill>
              </a:rPr>
              <a:t> Width – Longest </a:t>
            </a:r>
            <a:r>
              <a:rPr lang="en-US" sz="2600" dirty="0" err="1">
                <a:solidFill>
                  <a:schemeClr val="tx1"/>
                </a:solidFill>
              </a:rPr>
              <a:t>Flowpath</a:t>
            </a:r>
            <a:endParaRPr lang="en-US" sz="2600" dirty="0">
              <a:solidFill>
                <a:schemeClr val="tx1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 Elevations – 2011 LiDAR Survey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Subcatchment</a:t>
            </a:r>
            <a:r>
              <a:rPr lang="en-US" sz="2600" dirty="0">
                <a:solidFill>
                  <a:schemeClr val="tx1"/>
                </a:solidFill>
              </a:rPr>
              <a:t> Slope – 2011 LiDAR Survey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 Impervious Cover – 2010 Survey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 Catch Basin Depths – Assumed to be 8 feet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 Conduit Roughness – EPA SWMM User’s Manual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/>
                </a:solidFill>
              </a:rPr>
              <a:t> Soil Parameters - EPA SWMM User’s Manual, Web Soil Survey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0D831-6E67-4E8C-ABB1-3AD8600A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82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D77B1-0D26-427B-8810-2C5A94EAC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526" y="286604"/>
            <a:ext cx="6173491" cy="1402712"/>
          </a:xfrm>
        </p:spPr>
        <p:txBody>
          <a:bodyPr>
            <a:normAutofit fontScale="90000"/>
          </a:bodyPr>
          <a:lstStyle/>
          <a:p>
            <a:r>
              <a:rPr lang="en-US" dirty="0"/>
              <a:t>Impervious surface cover in the Berry Brook Watershed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5394BEA-D9A2-4B63-969A-B7728007AF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38574" y="0"/>
            <a:ext cx="5223900" cy="632131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C0760C-461D-4726-ADE1-0020ABB73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125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EB562-E86E-41F8-BAD5-E15A8DE6A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75699"/>
            <a:ext cx="10058400" cy="145075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Model 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6B045C-F9CA-48C2-8150-B081FE196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746475"/>
            <a:ext cx="4937760" cy="34497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801F75F-ACBF-436A-ACC0-9476026794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352146" y="2077728"/>
            <a:ext cx="4752104" cy="412068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AFD909-565B-46AA-B0D4-46DD0BA30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7920" y="1746475"/>
            <a:ext cx="4937760" cy="34497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Post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EF15D69-AE3B-40BF-A873-FEBCDD101A79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116" y="2091448"/>
            <a:ext cx="4555318" cy="410696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25BBF3-ACC4-44C7-998E-D22F61A5E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92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7B215-70DF-4D87-9D3D-FA56AA99B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Model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1B0C3-A8F8-49B1-AB92-CE6FBF5E8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Hlas</a:t>
            </a:r>
            <a:r>
              <a:rPr lang="en-US" sz="2800" dirty="0">
                <a:solidFill>
                  <a:schemeClr val="tx1"/>
                </a:solidFill>
              </a:rPr>
              <a:t> (2011 – Pre GSI) and Johnson (2017-2018 – Post GSI) Data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 UNH Morse Hall precipitation gage 7 miles  (11 km) from site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 Major calibration parameters: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Subcatchment</a:t>
            </a:r>
            <a:r>
              <a:rPr lang="en-US" sz="2400" dirty="0">
                <a:solidFill>
                  <a:schemeClr val="tx1"/>
                </a:solidFill>
              </a:rPr>
              <a:t> width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Conduit roughness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Conduit length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Manning’s n</a:t>
            </a:r>
            <a:endParaRPr lang="en-US" sz="2400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050D7-8F17-4BEA-813C-66DC5432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11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928C30-77AC-4885-8025-70EDA1D18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4911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Event-Based Calibration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4AA129-1BE5-48F0-9866-5DB21EC0D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5742" y="1173008"/>
            <a:ext cx="4677508" cy="73628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Pre-Improvements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C75496-BF8E-402E-A29A-DB6ED3F15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00584" y="1172744"/>
            <a:ext cx="4937760" cy="73628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Post-improvements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FEB4467-9C0F-4A2D-AFCB-0989F29F40F2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679" y="1909026"/>
            <a:ext cx="5246394" cy="405203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036206C-FD96-42E3-8909-BB8A6E26951E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348047" y="1909026"/>
            <a:ext cx="5089702" cy="405203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CC3972-3B38-46F4-BA9C-B5F6FFF82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25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F32F2B-1DD2-41B1-8033-CBBE57078E25}"/>
              </a:ext>
            </a:extLst>
          </p:cNvPr>
          <p:cNvSpPr txBox="1"/>
          <p:nvPr/>
        </p:nvSpPr>
        <p:spPr>
          <a:xfrm>
            <a:off x="1720312" y="5961063"/>
            <a:ext cx="343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Rainfall: 0.23 inches (5.8 mm)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3FA99E-81DE-49AE-BBDB-9AD734ECC7B0}"/>
              </a:ext>
            </a:extLst>
          </p:cNvPr>
          <p:cNvSpPr txBox="1"/>
          <p:nvPr/>
        </p:nvSpPr>
        <p:spPr>
          <a:xfrm>
            <a:off x="7671442" y="5961063"/>
            <a:ext cx="3256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Rainfall: 0.85 inches (21.6 mm)</a:t>
            </a:r>
          </a:p>
        </p:txBody>
      </p:sp>
    </p:spTree>
    <p:extLst>
      <p:ext uri="{BB962C8B-B14F-4D97-AF65-F5344CB8AC3E}">
        <p14:creationId xmlns:p14="http://schemas.microsoft.com/office/powerpoint/2010/main" val="1237125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4B7AA6E-F258-4B3D-8975-6ED1FD1EB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Long-Term Analysis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466AD06-06D7-477A-B359-FBBC76594E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8998862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EAAE7B-9F28-449E-B3A8-E6B75D9B0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16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D379150-F6B4-45C8-BE10-6B278AD40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CF544-A370-4A5D-A95F-CA6E0E719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EB3B97-A638-498B-8083-54191CE71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84B70D5-875B-433D-BDBD-1522A85D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EA942D-8377-476D-A144-18F76443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8764" y="388959"/>
            <a:ext cx="3382068" cy="1348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Precipitation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47DF4A-614C-4B4C-8B80-E5B9D8E8C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E299956-A9E7-4FC1-A0B1-D590CA97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7FC539C-B783-4B03-9F9E-D13430F3F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6294F-238F-4C5B-8C56-D93A58232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68" y="323933"/>
            <a:ext cx="392456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9E49AC-B56A-48A7-8F09-18E8E5D75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747" y="3167158"/>
            <a:ext cx="4114800" cy="2746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6EABC5-62D4-49EB-B2FF-709D4E1B485C}"/>
              </a:ext>
            </a:extLst>
          </p:cNvPr>
          <p:cNvSpPr txBox="1"/>
          <p:nvPr/>
        </p:nvSpPr>
        <p:spPr>
          <a:xfrm>
            <a:off x="4324958" y="487432"/>
            <a:ext cx="3924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Atlas 14 Precipitation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33D42-1EF3-42CA-8C64-490BFE1F8896}"/>
              </a:ext>
            </a:extLst>
          </p:cNvPr>
          <p:cNvSpPr txBox="1"/>
          <p:nvPr/>
        </p:nvSpPr>
        <p:spPr>
          <a:xfrm>
            <a:off x="213801" y="3814373"/>
            <a:ext cx="3924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Climate-Adjusted Precipitation Data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E5DD2BA-65D3-4001-A28A-87217EB421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963746"/>
              </p:ext>
            </p:extLst>
          </p:nvPr>
        </p:nvGraphicFramePr>
        <p:xfrm>
          <a:off x="171168" y="4256223"/>
          <a:ext cx="4026778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9258">
                  <a:extLst>
                    <a:ext uri="{9D8B030D-6E8A-4147-A177-3AD203B41FA5}">
                      <a16:colId xmlns:a16="http://schemas.microsoft.com/office/drawing/2014/main" val="31396793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27130426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20039121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61634227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03321615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Storm Duration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2-yr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10-yr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50-yr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100-yr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5668000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 hr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1.13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1.71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2.34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2.63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8010112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24 hr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3.71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5.95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8.38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9.51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27025633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CD828947-DCA1-4325-9A4C-94E2F49B7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22336"/>
              </p:ext>
            </p:extLst>
          </p:nvPr>
        </p:nvGraphicFramePr>
        <p:xfrm>
          <a:off x="4197946" y="892817"/>
          <a:ext cx="4026778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9258">
                  <a:extLst>
                    <a:ext uri="{9D8B030D-6E8A-4147-A177-3AD203B41FA5}">
                      <a16:colId xmlns:a16="http://schemas.microsoft.com/office/drawing/2014/main" val="31396793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127130426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20039121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61634227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03321615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Storm Duration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2-yr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10-yr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50-yr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100-yr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5668000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 </a:t>
                      </a:r>
                      <a:r>
                        <a:rPr lang="en-US" sz="1800" dirty="0" err="1">
                          <a:effectLst/>
                        </a:rPr>
                        <a:t>hr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0.98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1.49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2.04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2.28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8010112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24 </a:t>
                      </a:r>
                      <a:r>
                        <a:rPr lang="en-US" sz="1800" dirty="0" err="1">
                          <a:effectLst/>
                        </a:rPr>
                        <a:t>hr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3.23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5.18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7.29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8.29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2702563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498F5-42EA-4DD3-AEA0-BF4CF7719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5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9D13AF-68A3-430F-978F-7798E628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639099"/>
            <a:ext cx="308554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Models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940E6B-9297-4556-8BC4-65D10313F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430" y="536865"/>
            <a:ext cx="8859159" cy="500495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012D2-2E86-42B3-B097-8E1784A07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3150" y="6545866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4F25D0C-0634-4E83-AA68-E7CE93C164D4}" type="slidenum">
              <a:rPr lang="en-US" sz="14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E535B-1039-4A61-B022-97CB82313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86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A3EA39-74B4-43FA-ABB5-27FDE84FF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679" y="1247760"/>
            <a:ext cx="9901623" cy="50502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EFEE0-4C2E-47B2-8152-1F932166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6800" y="6538927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4F25D0C-0634-4E83-AA68-E7CE93C164D4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 sz="10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54BED3-6708-4DE9-B89E-FECA16F982F3}"/>
              </a:ext>
            </a:extLst>
          </p:cNvPr>
          <p:cNvSpPr txBox="1"/>
          <p:nvPr/>
        </p:nvSpPr>
        <p:spPr>
          <a:xfrm>
            <a:off x="885340" y="136510"/>
            <a:ext cx="102389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Pre GSI Watershed (30% EIC) Peak Flow Calibration</a:t>
            </a:r>
          </a:p>
          <a:p>
            <a:r>
              <a:rPr lang="en-US" sz="4000" dirty="0"/>
              <a:t>Event-Based</a:t>
            </a:r>
          </a:p>
        </p:txBody>
      </p:sp>
    </p:spTree>
    <p:extLst>
      <p:ext uri="{BB962C8B-B14F-4D97-AF65-F5344CB8AC3E}">
        <p14:creationId xmlns:p14="http://schemas.microsoft.com/office/powerpoint/2010/main" val="4142136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0C1F1-8289-4F1B-A47C-F5A3393DC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Extreme Precipitation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35650-70F7-4EA8-AB0A-D461AE3B6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Extreme precipitation events over most mid-latitude land masses and</a:t>
            </a:r>
          </a:p>
          <a:p>
            <a:pPr marL="0" indent="0">
              <a:buNone/>
            </a:pPr>
            <a:r>
              <a:rPr lang="en-US" sz="2400" dirty="0"/>
              <a:t> over wet tropical regions will </a:t>
            </a:r>
            <a:r>
              <a:rPr lang="en-US" sz="2400" i="1" dirty="0"/>
              <a:t>very likely </a:t>
            </a:r>
            <a:r>
              <a:rPr lang="en-US" sz="2400" dirty="0"/>
              <a:t>become more intense and</a:t>
            </a:r>
          </a:p>
          <a:p>
            <a:pPr marL="0" indent="0">
              <a:buNone/>
            </a:pPr>
            <a:r>
              <a:rPr lang="en-US" sz="2400" dirty="0"/>
              <a:t> more frequent as global mean surface temperature increases.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F3E73-74D5-48F1-8897-B29C7DCE7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8D725-6EDD-43E7-AD66-B57AD0E7708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5407DF-489C-4D34-9779-2EB35FCABD88}"/>
              </a:ext>
            </a:extLst>
          </p:cNvPr>
          <p:cNvSpPr/>
          <p:nvPr/>
        </p:nvSpPr>
        <p:spPr>
          <a:xfrm>
            <a:off x="173301" y="5715858"/>
            <a:ext cx="11631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5C"/>
                </a:solidFill>
                <a:latin typeface="FrutigerLTPro-Condensed"/>
              </a:rPr>
              <a:t>IPCC, 2014: </a:t>
            </a:r>
            <a:r>
              <a:rPr lang="en-US" sz="1400" i="1" dirty="0">
                <a:solidFill>
                  <a:srgbClr val="00005C"/>
                </a:solidFill>
                <a:latin typeface="FrutigerLTPro-CondensedIta"/>
              </a:rPr>
              <a:t>Climate Change 2014: Synthesis Report</a:t>
            </a:r>
            <a:r>
              <a:rPr lang="en-US" sz="1400" dirty="0">
                <a:solidFill>
                  <a:srgbClr val="00005C"/>
                </a:solidFill>
                <a:latin typeface="FrutigerLTPro-Condensed"/>
              </a:rPr>
              <a:t>. </a:t>
            </a:r>
            <a:r>
              <a:rPr lang="en-US" sz="1400" i="1" dirty="0">
                <a:solidFill>
                  <a:srgbClr val="00005C"/>
                </a:solidFill>
                <a:latin typeface="FrutigerLTPro-CondensedIta"/>
              </a:rPr>
              <a:t>Contribution of Working Groups I, II and III to the Fifth Assessment Report of the</a:t>
            </a:r>
          </a:p>
          <a:p>
            <a:r>
              <a:rPr lang="en-US" sz="1400" i="1" dirty="0">
                <a:solidFill>
                  <a:srgbClr val="00005C"/>
                </a:solidFill>
                <a:latin typeface="FrutigerLTPro-CondensedIta"/>
              </a:rPr>
              <a:t>Intergovernmental Panel on Climate Change </a:t>
            </a:r>
            <a:r>
              <a:rPr lang="en-US" sz="1400" dirty="0">
                <a:solidFill>
                  <a:srgbClr val="00005C"/>
                </a:solidFill>
                <a:latin typeface="FrutigerLTPro-Condensed"/>
              </a:rPr>
              <a:t>[Core Writing Team, R.K. Pachauri and L.A. Meyer (eds.)]. IPCC, Geneva, Switzerland, 151 pp.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84957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2B8AEA-0551-4C0D-BC78-CABCE300F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6425" y="1261383"/>
            <a:ext cx="9339150" cy="48578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278E7-6D35-42D2-88C9-822899C08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4F072AD-DA31-4985-A323-9F19502040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8230" y="2785"/>
            <a:ext cx="11437749" cy="1143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Pre GSI Watershed (30% EIC) Hydrograph Volume Calibration</a:t>
            </a:r>
          </a:p>
        </p:txBody>
      </p:sp>
    </p:spTree>
    <p:extLst>
      <p:ext uri="{BB962C8B-B14F-4D97-AF65-F5344CB8AC3E}">
        <p14:creationId xmlns:p14="http://schemas.microsoft.com/office/powerpoint/2010/main" val="4057770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B18B-087D-44E6-8A31-B461D76B3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6" y="317600"/>
            <a:ext cx="11446968" cy="1450757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Post GSI Watershed (10% EIC) Peak Flow Calibration</a:t>
            </a:r>
            <a:br>
              <a:rPr lang="en-US" sz="4800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C947A1-4F71-4791-9AA9-912CBB4D9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576" y="1846263"/>
            <a:ext cx="8118088" cy="438405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057ED-8C04-4655-860F-0421A5D0D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117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8E441-92EE-451D-B190-D463F1908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702" y="286603"/>
            <a:ext cx="11430000" cy="1450757"/>
          </a:xfrm>
        </p:spPr>
        <p:txBody>
          <a:bodyPr>
            <a:normAutofit/>
          </a:bodyPr>
          <a:lstStyle/>
          <a:p>
            <a:r>
              <a:rPr lang="en-US" sz="4400" dirty="0"/>
              <a:t>Post GSI Watershed (10% EIC) Hydrograph Volume Calibration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353513-F9E8-4990-8B44-66C9A21CD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4456" y="1891687"/>
            <a:ext cx="9877126" cy="42843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09A18-3199-4F68-81B8-E673E5E26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94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0077A8-9869-43E8-8A41-78DBA2681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2703512"/>
            <a:ext cx="10058400" cy="1450975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Extreme Precipitation Event Analysis of the Berry Brook Watershed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88A963-7A03-4D9A-B505-4DE792480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32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068F1-6F4C-45EA-8486-4BC0FCDD3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Example: Extreme Precipitation Events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8125F33-3E1D-44AF-9D0E-0D382949C3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74807" y="1861073"/>
            <a:ext cx="5460868" cy="3644614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0C12EA87-89FA-431A-86B0-4EAA569D2B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18238" y="1860545"/>
            <a:ext cx="5460868" cy="36446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E8CA1F-0577-4F05-8A66-234278792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90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C403A-7C54-4662-9B0E-E3F4AEC7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8" y="286603"/>
            <a:ext cx="11499742" cy="1450757"/>
          </a:xfrm>
        </p:spPr>
        <p:txBody>
          <a:bodyPr>
            <a:normAutofit fontScale="90000"/>
          </a:bodyPr>
          <a:lstStyle/>
          <a:p>
            <a:r>
              <a:rPr lang="en-US" sz="3600" b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Percent Change in Runoff Depth, Total Flow, and Peak Flow Caused by GSI Implementation to 10% EIC in a 30% IC Watershed </a:t>
            </a:r>
            <a:endParaRPr lang="en-US" sz="8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F00AED-4958-4B22-A1F5-9F52CAEA8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946" y="1846263"/>
            <a:ext cx="9031123" cy="44692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369D1-6771-4CCF-BBB6-E6EC127E7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97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055AF-4760-4A57-9323-A06D3CE6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GSI Effect on Peak Flows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E54DB5E-553A-459D-9779-9F7EAD4E12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0239800"/>
              </p:ext>
            </p:extLst>
          </p:nvPr>
        </p:nvGraphicFramePr>
        <p:xfrm>
          <a:off x="119743" y="1891560"/>
          <a:ext cx="11756570" cy="3657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2221">
                  <a:extLst>
                    <a:ext uri="{9D8B030D-6E8A-4147-A177-3AD203B41FA5}">
                      <a16:colId xmlns:a16="http://schemas.microsoft.com/office/drawing/2014/main" val="2413845913"/>
                    </a:ext>
                  </a:extLst>
                </a:gridCol>
                <a:gridCol w="1292221">
                  <a:extLst>
                    <a:ext uri="{9D8B030D-6E8A-4147-A177-3AD203B41FA5}">
                      <a16:colId xmlns:a16="http://schemas.microsoft.com/office/drawing/2014/main" val="625176270"/>
                    </a:ext>
                  </a:extLst>
                </a:gridCol>
                <a:gridCol w="1292221">
                  <a:extLst>
                    <a:ext uri="{9D8B030D-6E8A-4147-A177-3AD203B41FA5}">
                      <a16:colId xmlns:a16="http://schemas.microsoft.com/office/drawing/2014/main" val="2656881650"/>
                    </a:ext>
                  </a:extLst>
                </a:gridCol>
                <a:gridCol w="803509">
                  <a:extLst>
                    <a:ext uri="{9D8B030D-6E8A-4147-A177-3AD203B41FA5}">
                      <a16:colId xmlns:a16="http://schemas.microsoft.com/office/drawing/2014/main" val="1710596450"/>
                    </a:ext>
                  </a:extLst>
                </a:gridCol>
                <a:gridCol w="1076483">
                  <a:extLst>
                    <a:ext uri="{9D8B030D-6E8A-4147-A177-3AD203B41FA5}">
                      <a16:colId xmlns:a16="http://schemas.microsoft.com/office/drawing/2014/main" val="1612899895"/>
                    </a:ext>
                  </a:extLst>
                </a:gridCol>
                <a:gridCol w="1398990">
                  <a:extLst>
                    <a:ext uri="{9D8B030D-6E8A-4147-A177-3AD203B41FA5}">
                      <a16:colId xmlns:a16="http://schemas.microsoft.com/office/drawing/2014/main" val="4084585082"/>
                    </a:ext>
                  </a:extLst>
                </a:gridCol>
                <a:gridCol w="1398990">
                  <a:extLst>
                    <a:ext uri="{9D8B030D-6E8A-4147-A177-3AD203B41FA5}">
                      <a16:colId xmlns:a16="http://schemas.microsoft.com/office/drawing/2014/main" val="2700362479"/>
                    </a:ext>
                  </a:extLst>
                </a:gridCol>
                <a:gridCol w="870655">
                  <a:extLst>
                    <a:ext uri="{9D8B030D-6E8A-4147-A177-3AD203B41FA5}">
                      <a16:colId xmlns:a16="http://schemas.microsoft.com/office/drawing/2014/main" val="632890591"/>
                    </a:ext>
                  </a:extLst>
                </a:gridCol>
                <a:gridCol w="1165640">
                  <a:extLst>
                    <a:ext uri="{9D8B030D-6E8A-4147-A177-3AD203B41FA5}">
                      <a16:colId xmlns:a16="http://schemas.microsoft.com/office/drawing/2014/main" val="2387451525"/>
                    </a:ext>
                  </a:extLst>
                </a:gridCol>
                <a:gridCol w="1165640">
                  <a:extLst>
                    <a:ext uri="{9D8B030D-6E8A-4147-A177-3AD203B41FA5}">
                      <a16:colId xmlns:a16="http://schemas.microsoft.com/office/drawing/2014/main" val="2254335943"/>
                    </a:ext>
                  </a:extLst>
                </a:gridCol>
              </a:tblGrid>
              <a:tr h="13260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Event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Duration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Rain (in)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Peak Flow (cfs)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 to Peak (hr)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208292"/>
                  </a:ext>
                </a:extLst>
              </a:tr>
              <a:tr h="2890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Post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Change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Change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Post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Change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2049476"/>
                  </a:ext>
                </a:extLst>
              </a:tr>
              <a:tr h="13410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2-yr storms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hr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0.98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-40.9%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0.78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1.08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38.5%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73137708"/>
                  </a:ext>
                </a:extLst>
              </a:tr>
              <a:tr h="2905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hr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3.23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-20.6%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12.05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12.45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3.3%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27189220"/>
                  </a:ext>
                </a:extLst>
              </a:tr>
              <a:tr h="13410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10-yr storms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hr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1.49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2400" b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-28.6%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0.65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1.05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61.5%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00117160"/>
                  </a:ext>
                </a:extLst>
              </a:tr>
              <a:tr h="2905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hr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5.18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-20.5%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12.03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12.27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52533818"/>
                  </a:ext>
                </a:extLst>
              </a:tr>
              <a:tr h="13410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50-yr storms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hr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2.04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-28.6%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0.60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1.05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75.0%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5390138"/>
                  </a:ext>
                </a:extLst>
              </a:tr>
              <a:tr h="2905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hr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7.29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-18.2%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12.02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12.22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1.7%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32553945"/>
                  </a:ext>
                </a:extLst>
              </a:tr>
              <a:tr h="13410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100-yr storms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hr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2.28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-24.3%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0.57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1.03</a:t>
                      </a:r>
                      <a:endParaRPr lang="en-US" sz="24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80.7%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94161847"/>
                  </a:ext>
                </a:extLst>
              </a:tr>
              <a:tr h="2905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hr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8.27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-18.0%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12.02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12.20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1.5%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2754569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69608-B40C-4534-AB63-5D74AF36C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27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662EE-55AB-4561-B54D-1CF6C3D5A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Percent Change Caused by Alteration to the Berry Brook Watershed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C99EEE2-BCD8-4CE2-9687-230BB338A5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6480240"/>
              </p:ext>
            </p:extLst>
          </p:nvPr>
        </p:nvGraphicFramePr>
        <p:xfrm>
          <a:off x="1097280" y="1853766"/>
          <a:ext cx="10058400" cy="3991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23B3579-DD1A-436D-9299-063A34509FBD}"/>
              </a:ext>
            </a:extLst>
          </p:cNvPr>
          <p:cNvSpPr txBox="1"/>
          <p:nvPr/>
        </p:nvSpPr>
        <p:spPr>
          <a:xfrm>
            <a:off x="1799028" y="5851857"/>
            <a:ext cx="8654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Climate change is not as important an issue in flooding as impervious cover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D35DF-2BF1-4D47-83E6-FB05BD7D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2D8492-F9B9-45E8-A56A-79B3E3830B6E}"/>
              </a:ext>
            </a:extLst>
          </p:cNvPr>
          <p:cNvSpPr txBox="1"/>
          <p:nvPr/>
        </p:nvSpPr>
        <p:spPr>
          <a:xfrm>
            <a:off x="1679944" y="5198446"/>
            <a:ext cx="168946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Pre</a:t>
            </a:r>
            <a:r>
              <a:rPr lang="en-US" baseline="-25000" dirty="0"/>
              <a:t>30</a:t>
            </a:r>
            <a:r>
              <a:rPr lang="en-US" dirty="0"/>
              <a:t> to Post</a:t>
            </a:r>
            <a:r>
              <a:rPr lang="en-US" baseline="-25000" dirty="0"/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D16BC-8572-4A41-9BD6-82931DADCB8C}"/>
              </a:ext>
            </a:extLst>
          </p:cNvPr>
          <p:cNvSpPr txBox="1"/>
          <p:nvPr/>
        </p:nvSpPr>
        <p:spPr>
          <a:xfrm>
            <a:off x="3617601" y="5189377"/>
            <a:ext cx="168946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Pre</a:t>
            </a:r>
            <a:r>
              <a:rPr lang="en-US" baseline="-25000" dirty="0"/>
              <a:t>30</a:t>
            </a:r>
            <a:r>
              <a:rPr lang="en-US" dirty="0"/>
              <a:t> to Pre</a:t>
            </a:r>
            <a:r>
              <a:rPr lang="en-US" baseline="-25000" dirty="0"/>
              <a:t>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059629-2D91-492B-97FB-E737BF8C8FB7}"/>
              </a:ext>
            </a:extLst>
          </p:cNvPr>
          <p:cNvSpPr txBox="1"/>
          <p:nvPr/>
        </p:nvSpPr>
        <p:spPr>
          <a:xfrm>
            <a:off x="5448983" y="5186268"/>
            <a:ext cx="168946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Pre</a:t>
            </a:r>
            <a:r>
              <a:rPr lang="en-US" baseline="-25000" dirty="0"/>
              <a:t>30</a:t>
            </a:r>
            <a:r>
              <a:rPr lang="en-US" dirty="0"/>
              <a:t> to Pre</a:t>
            </a:r>
            <a:r>
              <a:rPr lang="en-US" baseline="-25000" dirty="0"/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551124-EDAD-4AB3-A7DD-6E4FB276C4F1}"/>
              </a:ext>
            </a:extLst>
          </p:cNvPr>
          <p:cNvSpPr txBox="1"/>
          <p:nvPr/>
        </p:nvSpPr>
        <p:spPr>
          <a:xfrm>
            <a:off x="7280365" y="5198445"/>
            <a:ext cx="1831382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Pre</a:t>
            </a:r>
            <a:r>
              <a:rPr lang="en-US" baseline="-25000" dirty="0"/>
              <a:t>30</a:t>
            </a:r>
            <a:r>
              <a:rPr lang="en-US" dirty="0"/>
              <a:t> to Pre</a:t>
            </a:r>
            <a:r>
              <a:rPr lang="en-US" baseline="-25000" dirty="0"/>
              <a:t>30 climate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7D39EB-E52F-4BF5-BACC-BF918DDB081F}"/>
              </a:ext>
            </a:extLst>
          </p:cNvPr>
          <p:cNvSpPr txBox="1"/>
          <p:nvPr/>
        </p:nvSpPr>
        <p:spPr>
          <a:xfrm>
            <a:off x="9321334" y="5184286"/>
            <a:ext cx="1904208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/>
              <a:t>Post</a:t>
            </a:r>
            <a:r>
              <a:rPr lang="en-US" baseline="-25000" dirty="0"/>
              <a:t>10</a:t>
            </a:r>
            <a:r>
              <a:rPr lang="en-US" dirty="0"/>
              <a:t> to Post</a:t>
            </a:r>
            <a:r>
              <a:rPr lang="en-US" baseline="-25000" dirty="0"/>
              <a:t>10 climate</a:t>
            </a:r>
          </a:p>
        </p:txBody>
      </p:sp>
    </p:spTree>
    <p:extLst>
      <p:ext uri="{BB962C8B-B14F-4D97-AF65-F5344CB8AC3E}">
        <p14:creationId xmlns:p14="http://schemas.microsoft.com/office/powerpoint/2010/main" val="2283253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A9A61-6CDE-4BC3-B386-D29353B21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Extreme Precipitation Events-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5F179-CF30-477C-B3CD-2CD1F73460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 Reduce IC to 15% without GSI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Peak Flow reduced 43%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Runoff depth reduced 30%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 Reduce IC to 0% without GSI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Peak Flow reduced 68%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Runoff depth reduced 58%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A4B119-3AC7-43A4-88E3-43BAED0E07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Increase Precipitation by 15% without GSI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Peak Flow increased 11%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Runoff depth increased 18%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Increase Precipitation by 15% with GSI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Peak Flow increased 8%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Runoff depth increased 17%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FFD81-8D8E-4081-8034-B3D84B54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CE12B7-698E-4364-8CBC-A97AE6E7166E}"/>
              </a:ext>
            </a:extLst>
          </p:cNvPr>
          <p:cNvSpPr txBox="1"/>
          <p:nvPr/>
        </p:nvSpPr>
        <p:spPr>
          <a:xfrm>
            <a:off x="1036320" y="4838042"/>
            <a:ext cx="81965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800" dirty="0"/>
              <a:t>GSI Implementation</a:t>
            </a: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Peak Flow reduced 24%</a:t>
            </a:r>
            <a:endParaRPr lang="en-US" sz="2400" dirty="0">
              <a:solidFill>
                <a:srgbClr val="FF0000"/>
              </a:solidFill>
            </a:endParaRPr>
          </a:p>
          <a:p>
            <a:pPr lvl="1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Runoff depth reduced 11%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C10F1A-A8A3-4E22-B99E-9443A3B54146}"/>
              </a:ext>
            </a:extLst>
          </p:cNvPr>
          <p:cNvSpPr txBox="1"/>
          <p:nvPr/>
        </p:nvSpPr>
        <p:spPr>
          <a:xfrm>
            <a:off x="6447956" y="5468984"/>
            <a:ext cx="4646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en-US" sz="2000" b="1" dirty="0"/>
              <a:t>Reductions decrease with return period</a:t>
            </a:r>
          </a:p>
        </p:txBody>
      </p:sp>
    </p:spTree>
    <p:extLst>
      <p:ext uri="{BB962C8B-B14F-4D97-AF65-F5344CB8AC3E}">
        <p14:creationId xmlns:p14="http://schemas.microsoft.com/office/powerpoint/2010/main" val="902582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0077A8-9869-43E8-8A41-78DBA2681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2703512"/>
            <a:ext cx="10058400" cy="1450975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Long-Term Analysis of the Pre-Improvements and Post-Improvements Watersheds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8673EB-6024-42C0-AE5D-722864C60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4C6AC9-509E-4464-AEDA-3CD179B308F3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" y="653980"/>
            <a:ext cx="3483429" cy="98431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chemeClr val="tx2"/>
                </a:solidFill>
              </a:rPr>
              <a:t>Changing Trends</a:t>
            </a: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4867" y="166543"/>
            <a:ext cx="8905875" cy="5024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140783-4E7D-4F7F-A17C-62C1992577BA}"/>
              </a:ext>
            </a:extLst>
          </p:cNvPr>
          <p:cNvSpPr/>
          <p:nvPr/>
        </p:nvSpPr>
        <p:spPr>
          <a:xfrm>
            <a:off x="477138" y="5465690"/>
            <a:ext cx="10814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FrutigerLTPro-Condensed"/>
              </a:rPr>
              <a:t>The frequency and intensity of heavy precipitation events has </a:t>
            </a:r>
            <a:r>
              <a:rPr lang="en-US" sz="2400" i="1" dirty="0">
                <a:latin typeface="FrutigerLTPro-CondensedIta"/>
              </a:rPr>
              <a:t>likely </a:t>
            </a:r>
            <a:r>
              <a:rPr lang="en-US" sz="2400" dirty="0">
                <a:latin typeface="FrutigerLTPro-Condensed"/>
              </a:rPr>
              <a:t>increased in North America and Europe.</a:t>
            </a:r>
            <a:endParaRPr lang="en-US" sz="24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A8D6109-F7F1-478D-9A77-1E67190D248D}"/>
              </a:ext>
            </a:extLst>
          </p:cNvPr>
          <p:cNvSpPr/>
          <p:nvPr/>
        </p:nvSpPr>
        <p:spPr>
          <a:xfrm>
            <a:off x="10633166" y="2011680"/>
            <a:ext cx="853440" cy="992777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96812F-9D1C-459F-A0AB-78286B7D0970}"/>
              </a:ext>
            </a:extLst>
          </p:cNvPr>
          <p:cNvSpPr/>
          <p:nvPr/>
        </p:nvSpPr>
        <p:spPr>
          <a:xfrm>
            <a:off x="103632" y="6355119"/>
            <a:ext cx="11631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5C"/>
                </a:solidFill>
                <a:latin typeface="FrutigerLTPro-Condensed"/>
              </a:rPr>
              <a:t>IPCC, 2014: </a:t>
            </a:r>
            <a:r>
              <a:rPr lang="en-US" sz="1400" i="1" dirty="0">
                <a:solidFill>
                  <a:srgbClr val="00005C"/>
                </a:solidFill>
                <a:latin typeface="FrutigerLTPro-CondensedIta"/>
              </a:rPr>
              <a:t>Climate Change 2014: Synthesis Report</a:t>
            </a:r>
            <a:r>
              <a:rPr lang="en-US" sz="1400" dirty="0">
                <a:solidFill>
                  <a:srgbClr val="00005C"/>
                </a:solidFill>
                <a:latin typeface="FrutigerLTPro-Condensed"/>
              </a:rPr>
              <a:t>. </a:t>
            </a:r>
            <a:r>
              <a:rPr lang="en-US" sz="1400" i="1" dirty="0">
                <a:solidFill>
                  <a:srgbClr val="00005C"/>
                </a:solidFill>
                <a:latin typeface="FrutigerLTPro-CondensedIta"/>
              </a:rPr>
              <a:t>Contribution of Working Groups I, II and III to the Fifth Assessment Report of the</a:t>
            </a:r>
          </a:p>
          <a:p>
            <a:r>
              <a:rPr lang="en-US" sz="1400" i="1" dirty="0">
                <a:solidFill>
                  <a:srgbClr val="00005C"/>
                </a:solidFill>
                <a:latin typeface="FrutigerLTPro-CondensedIta"/>
              </a:rPr>
              <a:t>Intergovernmental Panel on Climate Change </a:t>
            </a:r>
            <a:r>
              <a:rPr lang="en-US" sz="1400" dirty="0">
                <a:solidFill>
                  <a:srgbClr val="00005C"/>
                </a:solidFill>
                <a:latin typeface="FrutigerLTPro-Condensed"/>
              </a:rPr>
              <a:t>[Core Writing Team, R.K. Pachauri and L.A. Meyer (eds.)]. IPCC, Geneva, Switzerland, 151 pp.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394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B971A9-3E98-4FFC-A160-AEEBB9700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Long-Term Analysis: Frequency-Duration Curves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F2C4C0B-3E72-4B10-8CBC-608B35934E3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7280" y="1737360"/>
          <a:ext cx="10058400" cy="4310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DEDF0F-9359-4D02-BF20-6E14EDB69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0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3EF95-49E4-4C46-B509-14C60E129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Long-Term Analysis: Annual Maximum Wet Weather Flows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280A910-A61D-4876-BBB6-0BDF0D4E632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520861" y="2025742"/>
          <a:ext cx="7326773" cy="426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7864">
                  <a:extLst>
                    <a:ext uri="{9D8B030D-6E8A-4147-A177-3AD203B41FA5}">
                      <a16:colId xmlns:a16="http://schemas.microsoft.com/office/drawing/2014/main" val="2900578506"/>
                    </a:ext>
                  </a:extLst>
                </a:gridCol>
                <a:gridCol w="1288656">
                  <a:extLst>
                    <a:ext uri="{9D8B030D-6E8A-4147-A177-3AD203B41FA5}">
                      <a16:colId xmlns:a16="http://schemas.microsoft.com/office/drawing/2014/main" val="263311575"/>
                    </a:ext>
                  </a:extLst>
                </a:gridCol>
                <a:gridCol w="1560584">
                  <a:extLst>
                    <a:ext uri="{9D8B030D-6E8A-4147-A177-3AD203B41FA5}">
                      <a16:colId xmlns:a16="http://schemas.microsoft.com/office/drawing/2014/main" val="2812987797"/>
                    </a:ext>
                  </a:extLst>
                </a:gridCol>
                <a:gridCol w="1560584">
                  <a:extLst>
                    <a:ext uri="{9D8B030D-6E8A-4147-A177-3AD203B41FA5}">
                      <a16:colId xmlns:a16="http://schemas.microsoft.com/office/drawing/2014/main" val="2124602247"/>
                    </a:ext>
                  </a:extLst>
                </a:gridCol>
                <a:gridCol w="1519085">
                  <a:extLst>
                    <a:ext uri="{9D8B030D-6E8A-4147-A177-3AD203B41FA5}">
                      <a16:colId xmlns:a16="http://schemas.microsoft.com/office/drawing/2014/main" val="2480803285"/>
                    </a:ext>
                  </a:extLst>
                </a:gridCol>
              </a:tblGrid>
              <a:tr h="16192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Water Year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Maximum Flow (</a:t>
                      </a:r>
                      <a:r>
                        <a:rPr lang="en-US" sz="2000" dirty="0" err="1">
                          <a:effectLst/>
                        </a:rPr>
                        <a:t>cfs</a:t>
                      </a:r>
                      <a:r>
                        <a:rPr lang="en-US" sz="2000" dirty="0">
                          <a:effectLst/>
                        </a:rPr>
                        <a:t>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Decrease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988486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Pre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Post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Peak Flow (cfs)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Peak Flow (%)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8539243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589707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8991632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58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8937431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66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2318994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4358553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6504834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9947757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2007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4642108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2008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8745596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2009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43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79971902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2010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86444517"/>
                  </a:ext>
                </a:extLst>
              </a:tr>
            </a:tbl>
          </a:graphicData>
        </a:graphic>
      </p:graphicFrame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C06A0D-2BA1-4F03-8C89-2837D18C0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75898" y="1845735"/>
            <a:ext cx="3709273" cy="3756412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Average Decrease: 40%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Median Annual Maximum Rainfall: 1.8 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BC3FA8-1F01-4C27-8059-39387545F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4E7DDCF-1C73-4EF7-8B2B-7B0B69FD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Long-Term Analysis: Infiltration and Surface Runoff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4D1AE1A-201C-4E21-9071-9891032DBD8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14103" y="2096978"/>
          <a:ext cx="10291356" cy="1767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0387">
                  <a:extLst>
                    <a:ext uri="{9D8B030D-6E8A-4147-A177-3AD203B41FA5}">
                      <a16:colId xmlns:a16="http://schemas.microsoft.com/office/drawing/2014/main" val="1759040298"/>
                    </a:ext>
                  </a:extLst>
                </a:gridCol>
                <a:gridCol w="1537020">
                  <a:extLst>
                    <a:ext uri="{9D8B030D-6E8A-4147-A177-3AD203B41FA5}">
                      <a16:colId xmlns:a16="http://schemas.microsoft.com/office/drawing/2014/main" val="1377988541"/>
                    </a:ext>
                  </a:extLst>
                </a:gridCol>
                <a:gridCol w="1537020">
                  <a:extLst>
                    <a:ext uri="{9D8B030D-6E8A-4147-A177-3AD203B41FA5}">
                      <a16:colId xmlns:a16="http://schemas.microsoft.com/office/drawing/2014/main" val="2670479621"/>
                    </a:ext>
                  </a:extLst>
                </a:gridCol>
                <a:gridCol w="1425643">
                  <a:extLst>
                    <a:ext uri="{9D8B030D-6E8A-4147-A177-3AD203B41FA5}">
                      <a16:colId xmlns:a16="http://schemas.microsoft.com/office/drawing/2014/main" val="1864231727"/>
                    </a:ext>
                  </a:extLst>
                </a:gridCol>
                <a:gridCol w="1425643">
                  <a:extLst>
                    <a:ext uri="{9D8B030D-6E8A-4147-A177-3AD203B41FA5}">
                      <a16:colId xmlns:a16="http://schemas.microsoft.com/office/drawing/2014/main" val="2958753492"/>
                    </a:ext>
                  </a:extLst>
                </a:gridCol>
                <a:gridCol w="1425643">
                  <a:extLst>
                    <a:ext uri="{9D8B030D-6E8A-4147-A177-3AD203B41FA5}">
                      <a16:colId xmlns:a16="http://schemas.microsoft.com/office/drawing/2014/main" val="113862753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Inches of Water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Change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Change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Type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78274338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Pre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Post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inches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%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35174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Total Rainfall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211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211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N/A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967849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Infiltration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148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180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Increase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7119443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Surface Runoff Depth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58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29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29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Decrease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07342361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DB2C6E-9514-412B-9D2B-21216C1E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262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DEF3F-7E09-491A-A84A-0FF549BFD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GSI / BMP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4186F-BCCF-4B8F-8473-C1173BCF7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Extreme Precipitation Events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Peak Flow reduced 24% - Reduction decreases with return period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Runoff depth reduced 11% - Reduction decreases with return period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tx1"/>
                </a:solidFill>
              </a:rPr>
              <a:t> Long-Term Analysis – Wet Weather Flows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40% decrease in peak flow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22% increase in infiltration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 50% decrease in storm runoff depth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4244F-946A-42A7-BC0E-538C33D2C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463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3333-DC75-4AC8-999D-159C084AA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C54D0-9868-4F6F-9934-76032426F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 What are the effects of green stormwater infrastructure on reducing flooding in urban areas?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GSI reduces peak flow and total runoff depth in extreme precipitation events and in a long-term analysis.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 Which is more extreme: effect on flooding caused by impervious cover or the effect on flooding expected by climate change?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Reducing impervious cover in the watershed reduces peak flow and total runoff depth in extreme precipitation events, with more reduction in more frequent events. Decreasing IC or EIC has a greater impact than climate change an urbanized with </a:t>
            </a:r>
            <a:r>
              <a:rPr lang="en-US" b="1">
                <a:solidFill>
                  <a:schemeClr val="tx1"/>
                </a:solidFill>
              </a:rPr>
              <a:t>or without GSI</a:t>
            </a:r>
            <a:r>
              <a:rPr lang="en-US" b="1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E45F8-C62A-478C-B434-68FF260C8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88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2F4F8-637F-4066-B194-46B232442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0A7CB-ACD7-4B6B-AEB3-756A2F57C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16072"/>
            <a:ext cx="10058400" cy="402336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Ballestero, T. (2012). University of New Hampshire Stormwater Center 2012 Biennial Report. Durham, NH: UNH Stormwater Center, 36pp.</a:t>
            </a:r>
          </a:p>
          <a:p>
            <a:r>
              <a:rPr lang="en-US" dirty="0"/>
              <a:t>Ballestero, T. P., Houle, J. J., &amp; </a:t>
            </a:r>
            <a:r>
              <a:rPr lang="en-US" dirty="0" err="1"/>
              <a:t>Puls</a:t>
            </a:r>
            <a:r>
              <a:rPr lang="en-US" dirty="0"/>
              <a:t>, T. A. (2016). Breaking Through: University Of New Hampshire Stormwater Center 2016 Report.</a:t>
            </a:r>
          </a:p>
          <a:p>
            <a:r>
              <a:rPr lang="en-US" dirty="0"/>
              <a:t>Ballestero, T. P., Houle, J. J., &amp; Macadam, D. (2020). Taking Root: University of New Hampshire Stormwater Center 2017-2019 Triennial Report.</a:t>
            </a:r>
          </a:p>
          <a:p>
            <a:r>
              <a:rPr lang="en-US" dirty="0" err="1"/>
              <a:t>Baek</a:t>
            </a:r>
            <a:r>
              <a:rPr lang="en-US" dirty="0"/>
              <a:t>, S., </a:t>
            </a:r>
            <a:r>
              <a:rPr lang="en-US" dirty="0" err="1"/>
              <a:t>Ligaray</a:t>
            </a:r>
            <a:r>
              <a:rPr lang="en-US" dirty="0"/>
              <a:t>, M., </a:t>
            </a:r>
            <a:r>
              <a:rPr lang="en-US" dirty="0" err="1"/>
              <a:t>Pyo</a:t>
            </a:r>
            <a:r>
              <a:rPr lang="en-US" dirty="0"/>
              <a:t>, J., Park, J., Kang, J., </a:t>
            </a:r>
            <a:r>
              <a:rPr lang="en-US" dirty="0" err="1"/>
              <a:t>Pachepsky</a:t>
            </a:r>
            <a:r>
              <a:rPr lang="en-US" dirty="0"/>
              <a:t>, Y., Chun, J., &amp; Cho, K. (2020). A novel water quality module of the SWMM model for assessing low impact development (LID) in urban watersheds. Journal of Hydrology (Amsterdam), 586, 124886–. https://doi.org/10.1016/j.jhydrol.2020.124886</a:t>
            </a:r>
          </a:p>
          <a:p>
            <a:r>
              <a:rPr lang="en-US" dirty="0"/>
              <a:t>Barnhart, B., Pettus, P., </a:t>
            </a:r>
            <a:r>
              <a:rPr lang="en-US" dirty="0" err="1"/>
              <a:t>Halama</a:t>
            </a:r>
            <a:r>
              <a:rPr lang="en-US" dirty="0"/>
              <a:t>, J., McKane, R., Mayer, P., </a:t>
            </a:r>
            <a:r>
              <a:rPr lang="en-US" dirty="0" err="1"/>
              <a:t>Djang</a:t>
            </a:r>
            <a:r>
              <a:rPr lang="en-US" dirty="0"/>
              <a:t>, K., Brookes, A., &amp; </a:t>
            </a:r>
            <a:r>
              <a:rPr lang="en-US" dirty="0" err="1"/>
              <a:t>Moskal</a:t>
            </a:r>
            <a:r>
              <a:rPr lang="en-US" dirty="0"/>
              <a:t>, L. (2021). Modeling the hydrologic effects of watershed-scale green roof implementation in the Pacific Northwest, United States. Journal of Environmental Management, 277, 111418–111418. https://doi.org/10.1016/j.jenvman.2020.111418</a:t>
            </a:r>
          </a:p>
          <a:p>
            <a:r>
              <a:rPr lang="en-US" dirty="0"/>
              <a:t>Beach, D. (2003). Coastal sprawl: The effects of urban design on aquatic ecosystems. In of the United States, Pew Oceans Commission 2002.  </a:t>
            </a:r>
          </a:p>
          <a:p>
            <a:r>
              <a:rPr lang="en-US" dirty="0"/>
              <a:t>Bisht, D., Chatterjee, C., </a:t>
            </a:r>
            <a:r>
              <a:rPr lang="en-US" dirty="0" err="1"/>
              <a:t>Kalakoti</a:t>
            </a:r>
            <a:r>
              <a:rPr lang="en-US" dirty="0"/>
              <a:t>, S., Upadhyay, P., Sahoo, M., &amp; Panda, A. (2016). Modeling urban floods and drainage using SWMM and MIKE URBAN: a case study. Natural Hazards (Dordrecht), 84(2), 749–776. https://doi.org/10.1007/s11069-016-2455-1</a:t>
            </a:r>
          </a:p>
          <a:p>
            <a:r>
              <a:rPr lang="en-US" dirty="0"/>
              <a:t>City of Dover &amp; The University of New Hampshire (2017). Berry Brook Watershed Management Plan – Implementation Projects Phase III. University of New Hampshire Stormwater Center. https://www.unh.edu/unhsc/sites/default/files/media/berry_brook_wag_iii_final-only.pdf</a:t>
            </a:r>
          </a:p>
          <a:p>
            <a:r>
              <a:rPr lang="en-US" dirty="0" err="1"/>
              <a:t>Ebrahimian</a:t>
            </a:r>
            <a:r>
              <a:rPr lang="en-US" dirty="0"/>
              <a:t>, A., Gulliver, J., &amp; Wilson, B. (2018). Estimating effective impervious area in urban watersheds using land cover, soil character and asymptotic curve number. Hydrological Sciences Journal, 63(4), 513–526. https://doi.org/10.1080/02626667.2018.1440562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A95A8-774A-4F4B-9466-DD9A6B82F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646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2F4F8-637F-4066-B194-46B232442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0A7CB-ACD7-4B6B-AEB3-756A2F57C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16072"/>
            <a:ext cx="10058400" cy="402336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Ely, E. (2019). Infiltration Characteristics of Subsurface Gravel Filtration Systems for Stormwater Management.</a:t>
            </a:r>
          </a:p>
          <a:p>
            <a:r>
              <a:rPr lang="en-US" dirty="0" err="1"/>
              <a:t>Hlas</a:t>
            </a:r>
            <a:r>
              <a:rPr lang="en-US" dirty="0"/>
              <a:t>, V. (2013). An examination of the reduction of effective impervious cover and ecosystem and watershed response. ProQuest Dissertations &amp; Theses.</a:t>
            </a:r>
          </a:p>
          <a:p>
            <a:r>
              <a:rPr lang="en-US" dirty="0"/>
              <a:t>Hopton, M., Simon, M., Borst, M., </a:t>
            </a:r>
            <a:r>
              <a:rPr lang="en-US" dirty="0" err="1"/>
              <a:t>Garmestani</a:t>
            </a:r>
            <a:r>
              <a:rPr lang="en-US" dirty="0"/>
              <a:t>, A., Jacobs, S., &amp; Lye, D. (2015). Green infrastructure for stormwater control: Gauging its effectiveness with community partners. Environmental Protection Agency.</a:t>
            </a:r>
          </a:p>
          <a:p>
            <a:r>
              <a:rPr lang="en-US" dirty="0"/>
              <a:t>Jang, S., Cho, M., Yoon, J., Yoon, Y., Kim, S., Kim, G., Kim, L., &amp; Aksoy, H. (2007). Using SWMM as a tool for hydrologic impact assessment. Desalination, 212(1), 344–356. https://doi.org/10.1016/j.desal.2007.05.005</a:t>
            </a:r>
          </a:p>
          <a:p>
            <a:r>
              <a:rPr lang="en-US" dirty="0" err="1"/>
              <a:t>Jayasooriya</a:t>
            </a:r>
            <a:r>
              <a:rPr lang="en-US" dirty="0"/>
              <a:t>, V., &amp; Ng, A. (2014). Tools for Modeling of Stormwater Management and Economics of Green Infrastructure Practices: a Review. Water, Air, and Soil Pollution, 225(8), 1–20. https://doi.org/10.1007/s11270-014-2055-1</a:t>
            </a:r>
          </a:p>
          <a:p>
            <a:r>
              <a:rPr lang="en-US" dirty="0"/>
              <a:t>Lee, J., </a:t>
            </a:r>
            <a:r>
              <a:rPr lang="en-US" dirty="0" err="1"/>
              <a:t>Nietch</a:t>
            </a:r>
            <a:r>
              <a:rPr lang="en-US" dirty="0"/>
              <a:t>, C., &amp; </a:t>
            </a:r>
            <a:r>
              <a:rPr lang="en-US" dirty="0" err="1"/>
              <a:t>Panguluri</a:t>
            </a:r>
            <a:r>
              <a:rPr lang="en-US" dirty="0"/>
              <a:t>, S. (2018). Drainage area characterization for evaluating green infrastructure using the Storm Water Management Model. Hydrology and Earth System Sciences, 22(5), 2615–2635. https://doi.org/10.5194/hess-22-2615-2018</a:t>
            </a:r>
          </a:p>
          <a:p>
            <a:r>
              <a:rPr lang="en-US" dirty="0"/>
              <a:t>Macadam, D. (2018). An Improved Infiltration Model And Design Sizing Approach For Stormwater Bioretention Filters Including Anisotropy And Infiltration Into Native Soils (Doctoral dissertation, University of New Hampshire).</a:t>
            </a:r>
          </a:p>
          <a:p>
            <a:r>
              <a:rPr lang="en-US" dirty="0"/>
              <a:t>Nile, B. K., Hassan, W. H., &amp; </a:t>
            </a:r>
            <a:r>
              <a:rPr lang="en-US" dirty="0" err="1"/>
              <a:t>Esmaeel</a:t>
            </a:r>
            <a:r>
              <a:rPr lang="en-US" dirty="0"/>
              <a:t>, B. A. (2018). An evaluation of flood mitigation using a storm water management model [SWMM] in a residential area in </a:t>
            </a:r>
            <a:r>
              <a:rPr lang="en-US" dirty="0" err="1"/>
              <a:t>Kerbala</a:t>
            </a:r>
            <a:r>
              <a:rPr lang="en-US" dirty="0"/>
              <a:t>, Iraq. MS&amp;E, 433(1), 012001.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C5FDF-5EAF-4AE4-8E2F-51C3DC60D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690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2F4F8-637F-4066-B194-46B232442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0A7CB-ACD7-4B6B-AEB3-756A2F57C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16072"/>
            <a:ext cx="10058400" cy="402336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Peterson, J., Stone, A., &amp; Houle, J. (2010). Protecting Water Resources and Managing Stormwater: A Bird's Eye View for New Hampshire Communities.</a:t>
            </a:r>
          </a:p>
          <a:p>
            <a:r>
              <a:rPr lang="en-US" dirty="0"/>
              <a:t>Press, W. E. F. (2012). Design of urban stormwater controls. ASCE.</a:t>
            </a:r>
          </a:p>
          <a:p>
            <a:r>
              <a:rPr lang="en-US" dirty="0"/>
              <a:t>Rawls, W. J., </a:t>
            </a:r>
            <a:r>
              <a:rPr lang="en-US" dirty="0" err="1"/>
              <a:t>Brakensiek</a:t>
            </a:r>
            <a:r>
              <a:rPr lang="en-US" dirty="0"/>
              <a:t>, D. L., &amp; Miller, N. (1983). Green-</a:t>
            </a:r>
            <a:r>
              <a:rPr lang="en-US" dirty="0" err="1"/>
              <a:t>Ampt</a:t>
            </a:r>
            <a:r>
              <a:rPr lang="en-US" dirty="0"/>
              <a:t> infiltration parameters from soils data. Journal of hydraulic engineering, 109(1), 62-70.</a:t>
            </a:r>
          </a:p>
          <a:p>
            <a:r>
              <a:rPr lang="en-US" dirty="0"/>
              <a:t>Rossman, L. (2015). Storm Water Management Model User’s Manual Version 5.1. US. Environmental Protection Agency. https://www.epa.gov/sites/production/files/2019-02/documents/epaswmm5_1_manual_master_8-2-15.pdf</a:t>
            </a:r>
          </a:p>
          <a:p>
            <a:r>
              <a:rPr lang="en-US" dirty="0" err="1"/>
              <a:t>Schueler</a:t>
            </a:r>
            <a:r>
              <a:rPr lang="en-US" dirty="0"/>
              <a:t>, T. R., Fraley-McNeal, L., &amp; </a:t>
            </a:r>
            <a:r>
              <a:rPr lang="en-US" dirty="0" err="1"/>
              <a:t>Cappiella</a:t>
            </a:r>
            <a:r>
              <a:rPr lang="en-US" dirty="0"/>
              <a:t>, K. (2009). Is impervious cover still important? Review of recent research. Journal of Hydrologic Engineering, 14(4), 309-315.</a:t>
            </a:r>
          </a:p>
          <a:p>
            <a:r>
              <a:rPr lang="en-US" dirty="0"/>
              <a:t>Task, N. H. C. C. P. (2009). The New Hampshire climate action plan: a plan for New Hampshire's energy, environmental and economic development future.</a:t>
            </a:r>
          </a:p>
          <a:p>
            <a:r>
              <a:rPr lang="en-US" dirty="0"/>
              <a:t>Tsai, L. Y., Chen, C. F., Fan, C. H., &amp; Lin, J. Y. (2017). Using the HSPF and SWMM models in a high pervious watershed and estimating their parameter sensitivity. Water, 9(10), 780.</a:t>
            </a:r>
          </a:p>
          <a:p>
            <a:r>
              <a:rPr lang="en-US" dirty="0"/>
              <a:t>EPA. (2011). "Estimating Change in Impervious (IA) and Directly Connected Impervious Areas (DCIA) for New Hampshire Small MS4 Permit."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8A2E8-34E5-4081-AE8C-57BEE953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14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2F4F8-637F-4066-B194-46B232442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0A7CB-ACD7-4B6B-AEB3-756A2F57C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37361"/>
            <a:ext cx="10058400" cy="4542416"/>
          </a:xfrm>
        </p:spPr>
        <p:txBody>
          <a:bodyPr>
            <a:normAutofit fontScale="47500" lnSpcReduction="20000"/>
          </a:bodyPr>
          <a:lstStyle/>
          <a:p>
            <a:r>
              <a:rPr lang="en-US" sz="2500" dirty="0"/>
              <a:t>US EPA. Office of Water Regulations, &amp; United States. Environmental Protection Agency. Office of Water Planning. (2017). National Water Quality Inventory: Report to Congress. Office of Water Regulations and Standards.</a:t>
            </a:r>
          </a:p>
          <a:p>
            <a:r>
              <a:rPr lang="en-US" sz="2500" dirty="0"/>
              <a:t>US EPA (2020a). NPDES Stormwater Program. National Pollutant Discharge Elimination System (NPDES</a:t>
            </a:r>
            <a:r>
              <a:rPr lang="en-US" sz="2500" i="1" dirty="0"/>
              <a:t>). </a:t>
            </a:r>
            <a:r>
              <a:rPr lang="en-US" sz="2500" dirty="0"/>
              <a:t> https://www.epa.gov/npdes/npdes-stormwater-program</a:t>
            </a:r>
          </a:p>
          <a:p>
            <a:r>
              <a:rPr lang="en-US" sz="2500" dirty="0"/>
              <a:t>US EPA (2020b). National Water Quality. How’s My Waterway?. https://mywaterway.epa.gov/national</a:t>
            </a:r>
          </a:p>
          <a:p>
            <a:r>
              <a:rPr lang="en-US" sz="2500" dirty="0"/>
              <a:t>US EPA (2020c). New Hampshire Water Quality. How’s My Waterway?. https://mywaterway.epa.gov/state/NH/water-quality-overview</a:t>
            </a:r>
          </a:p>
          <a:p>
            <a:r>
              <a:rPr lang="en-US" sz="2500" dirty="0" err="1"/>
              <a:t>Vietz</a:t>
            </a:r>
            <a:r>
              <a:rPr lang="en-US" sz="2500" dirty="0"/>
              <a:t>, G., </a:t>
            </a:r>
            <a:r>
              <a:rPr lang="en-US" sz="2500" dirty="0" err="1"/>
              <a:t>Rutherfurd</a:t>
            </a:r>
            <a:r>
              <a:rPr lang="en-US" sz="2500" dirty="0"/>
              <a:t>, I., Fletcher, T., &amp; Walsh, C. (2016). Thinking outside the channel: Challenges and opportunities for protection and restoration of stream morphology in urbanizing catchments. Landscape and Urban Planning, 145, 34–44. https://doi.org/10.1016/j.landurbplan.2015.09.004</a:t>
            </a:r>
          </a:p>
          <a:p>
            <a:r>
              <a:rPr lang="en-US" sz="2500" dirty="0"/>
              <a:t>Wake, C. P., </a:t>
            </a:r>
            <a:r>
              <a:rPr lang="en-US" sz="2500" dirty="0" err="1"/>
              <a:t>Burakowski</a:t>
            </a:r>
            <a:r>
              <a:rPr lang="en-US" sz="2500" dirty="0"/>
              <a:t>, E. A., Wilkinson, P., </a:t>
            </a:r>
            <a:r>
              <a:rPr lang="en-US" sz="2500" dirty="0" err="1"/>
              <a:t>Hayhoe</a:t>
            </a:r>
            <a:r>
              <a:rPr lang="en-US" sz="2500" dirty="0"/>
              <a:t>, K., Stoner, A., Keeley, C., &amp; </a:t>
            </a:r>
            <a:r>
              <a:rPr lang="en-US" sz="2500" dirty="0" err="1"/>
              <a:t>LaBranche</a:t>
            </a:r>
            <a:r>
              <a:rPr lang="en-US" sz="2500" dirty="0"/>
              <a:t>, J. (2014). Climate change in southern New Hampshire: past, present and future.</a:t>
            </a:r>
          </a:p>
          <a:p>
            <a:r>
              <a:rPr lang="en-US" sz="2500" dirty="0"/>
              <a:t>Wang, K., &amp; </a:t>
            </a:r>
            <a:r>
              <a:rPr lang="en-US" sz="2500" dirty="0" err="1"/>
              <a:t>Altunkaynak</a:t>
            </a:r>
            <a:r>
              <a:rPr lang="en-US" sz="2500" dirty="0"/>
              <a:t>, A. (2012). Comparative Case Study of Rainfall-Runoff Modeling between SWMM and Fuzzy Logic Approach. Journal of Hydrologic Engineering, 17(2), 283–291. https://doi.org/10.1061/(ASCE)HE.1943-5584.0000419</a:t>
            </a:r>
          </a:p>
          <a:p>
            <a:r>
              <a:rPr lang="en-US" sz="2500" dirty="0" err="1"/>
              <a:t>Westra</a:t>
            </a:r>
            <a:r>
              <a:rPr lang="en-US" sz="2500" dirty="0"/>
              <a:t>, S., Mehrotra, R., Sharma, A., &amp; </a:t>
            </a:r>
            <a:r>
              <a:rPr lang="en-US" sz="2500" dirty="0" err="1"/>
              <a:t>Srikanthan</a:t>
            </a:r>
            <a:r>
              <a:rPr lang="en-US" sz="2500" dirty="0"/>
              <a:t>, R. (2012). Continuous rainfall simulation: 1. A regionalized </a:t>
            </a:r>
            <a:r>
              <a:rPr lang="en-US" sz="2500" dirty="0" err="1"/>
              <a:t>subdaily</a:t>
            </a:r>
            <a:r>
              <a:rPr lang="en-US" sz="2500" dirty="0"/>
              <a:t> disaggregation approach: CONTINUOUS RAINFALL: REGIONALIZED DISAGGREGATION. Water Resources Research, 48(1). https://doi.org/10.1029/2011WR010489</a:t>
            </a:r>
          </a:p>
          <a:p>
            <a:r>
              <a:rPr lang="en-US" sz="2500" dirty="0" err="1"/>
              <a:t>Yazdi</a:t>
            </a:r>
            <a:r>
              <a:rPr lang="en-US" sz="2500" dirty="0"/>
              <a:t>, M. N., </a:t>
            </a:r>
            <a:r>
              <a:rPr lang="en-US" sz="2500" dirty="0" err="1"/>
              <a:t>Ketabchy</a:t>
            </a:r>
            <a:r>
              <a:rPr lang="en-US" sz="2500" dirty="0"/>
              <a:t>, M., Sample, D. J., Scott, D., &amp; Liao, H. (2019). An evaluation of HSPF and SWMM for simulating streamflow regimes in an urban watershed. Environmental Modelling &amp; Software, 118, 211-225.</a:t>
            </a:r>
          </a:p>
          <a:p>
            <a:r>
              <a:rPr lang="en-US" sz="2500" dirty="0"/>
              <a:t>Zhu, Z., &amp; Chen, X. (2017). Evaluating the Effects of Low Impact Development Practices on Urban Flooding under Different Rainfall Intensities. Water (Basel), 9(7), 548–. https://doi.org/10.3390/w9070548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7524D-5017-441E-8B48-3B9A16CF3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87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7544775-76BC-4FBF-BCB1-CE99FC60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0A3AB0-0324-422C-ABF4-8DD3B7DB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2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" y="658811"/>
            <a:ext cx="3989368" cy="3722914"/>
          </a:xfrm>
        </p:spPr>
        <p:txBody>
          <a:bodyPr>
            <a:normAutofit/>
          </a:bodyPr>
          <a:lstStyle/>
          <a:p>
            <a:r>
              <a:rPr lang="en-US" dirty="0"/>
              <a:t>Annual Northeast USA Extreme Precipitation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80" y="-78173"/>
            <a:ext cx="7764720" cy="605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3020581" y="3516477"/>
            <a:ext cx="244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Precipitation (mm)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745" y="4923177"/>
            <a:ext cx="1891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Huang, et al,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9604F-9F60-4908-A39F-77727AB799A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421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8EAA0-8E2B-44B8-A36E-909530A0E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New Hampshire?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0CA23-8FF2-484F-97C1-B7D5B3E72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</a:t>
            </a:r>
            <a:r>
              <a:rPr lang="en-US" sz="2400" dirty="0"/>
              <a:t>Numbers of days per year with rainfall - about the same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Average daily rainfall - about the same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/>
              <a:t> (mean =0.35 in = 8.9 mm; median = 0.2 in = 5.1 mm)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Daily rainfall value exceeded 90% of the days when it rains increased ~ 14%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/>
              <a:t> Extreme precipitation is increasing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45148-541F-4160-9974-258FF1E7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8D725-6EDD-43E7-AD66-B57AD0E7708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612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BE7BB-2A84-4D5A-9CF6-FE540FC0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Hampshire Extreme Precipitation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E08D46-C9D6-41DE-8C4C-AC5ACC892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072" y="2525487"/>
            <a:ext cx="11783936" cy="322217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E0A47-7AA1-4382-8872-22004BF4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25D0C-0634-4E83-AA68-E7CE93C164D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CC008B-AFE8-447D-9795-6C75C0B1E010}"/>
              </a:ext>
            </a:extLst>
          </p:cNvPr>
          <p:cNvSpPr txBox="1"/>
          <p:nvPr/>
        </p:nvSpPr>
        <p:spPr>
          <a:xfrm>
            <a:off x="2558144" y="206382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0215D-31CA-4807-B4E0-E15E8CD19129}"/>
              </a:ext>
            </a:extLst>
          </p:cNvPr>
          <p:cNvSpPr txBox="1"/>
          <p:nvPr/>
        </p:nvSpPr>
        <p:spPr>
          <a:xfrm>
            <a:off x="7805059" y="206382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B829A1-9583-4713-B8FF-2F90B7BC4648}"/>
              </a:ext>
            </a:extLst>
          </p:cNvPr>
          <p:cNvSpPr txBox="1"/>
          <p:nvPr/>
        </p:nvSpPr>
        <p:spPr>
          <a:xfrm>
            <a:off x="10221688" y="207777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72AA9-0C78-45C3-B1B8-38578CA7E1DB}"/>
              </a:ext>
            </a:extLst>
          </p:cNvPr>
          <p:cNvSpPr txBox="1"/>
          <p:nvPr/>
        </p:nvSpPr>
        <p:spPr>
          <a:xfrm>
            <a:off x="8605278" y="5378325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(+32%)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FD260E-DEB7-4368-9AD6-45577F631334}"/>
              </a:ext>
            </a:extLst>
          </p:cNvPr>
          <p:cNvSpPr txBox="1"/>
          <p:nvPr/>
        </p:nvSpPr>
        <p:spPr>
          <a:xfrm>
            <a:off x="8576422" y="4976726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(+26%)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6E8A6D-87C8-4734-AF0E-E1D69F9C0CDA}"/>
              </a:ext>
            </a:extLst>
          </p:cNvPr>
          <p:cNvSpPr txBox="1"/>
          <p:nvPr/>
        </p:nvSpPr>
        <p:spPr>
          <a:xfrm>
            <a:off x="8605275" y="4626036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(+15%)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1F270E-0900-44E9-A9E1-EA8ED6A76B8E}"/>
              </a:ext>
            </a:extLst>
          </p:cNvPr>
          <p:cNvSpPr txBox="1"/>
          <p:nvPr/>
        </p:nvSpPr>
        <p:spPr>
          <a:xfrm>
            <a:off x="8576422" y="4297619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(+7.7%)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303D3E-D6AB-4AD7-A265-870C44664B58}"/>
              </a:ext>
            </a:extLst>
          </p:cNvPr>
          <p:cNvSpPr txBox="1"/>
          <p:nvPr/>
        </p:nvSpPr>
        <p:spPr>
          <a:xfrm>
            <a:off x="8576422" y="3919639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(+4.2%)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2254AC-B266-498D-B0F4-3B7CA82076DC}"/>
              </a:ext>
            </a:extLst>
          </p:cNvPr>
          <p:cNvSpPr txBox="1"/>
          <p:nvPr/>
        </p:nvSpPr>
        <p:spPr>
          <a:xfrm>
            <a:off x="8576423" y="3582574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(+4.3%)</a:t>
            </a:r>
          </a:p>
        </p:txBody>
      </p:sp>
    </p:spTree>
    <p:extLst>
      <p:ext uri="{BB962C8B-B14F-4D97-AF65-F5344CB8AC3E}">
        <p14:creationId xmlns:p14="http://schemas.microsoft.com/office/powerpoint/2010/main" val="2502552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72" y="427809"/>
            <a:ext cx="10961914" cy="1066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Common “Design” Life for Our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3371" y="2438400"/>
            <a:ext cx="9699171" cy="3825081"/>
          </a:xfrm>
        </p:spPr>
        <p:txBody>
          <a:bodyPr>
            <a:normAutofit/>
          </a:bodyPr>
          <a:lstStyle/>
          <a:p>
            <a:pPr>
              <a:buClr>
                <a:srgbClr val="7030A0"/>
              </a:buClr>
              <a:defRPr/>
            </a:pPr>
            <a:r>
              <a:rPr lang="en-US" sz="2800" dirty="0">
                <a:effectLst/>
              </a:rPr>
              <a:t>20 to 50 years (looking out to 2040 to 2060)</a:t>
            </a:r>
          </a:p>
          <a:p>
            <a:pPr lvl="1">
              <a:buClr>
                <a:srgbClr val="7030A0"/>
              </a:buClr>
              <a:defRPr/>
            </a:pPr>
            <a:r>
              <a:rPr lang="en-US" sz="2400" dirty="0">
                <a:effectLst/>
              </a:rPr>
              <a:t>Precipitation increase of ~10-30%</a:t>
            </a:r>
          </a:p>
          <a:p>
            <a:pPr lvl="1">
              <a:buClr>
                <a:srgbClr val="7030A0"/>
              </a:buClr>
              <a:defRPr/>
            </a:pPr>
            <a:r>
              <a:rPr lang="en-US" sz="2400" dirty="0">
                <a:effectLst/>
              </a:rPr>
              <a:t>Flood peak increase of ~10 – 80%</a:t>
            </a:r>
          </a:p>
          <a:p>
            <a:pPr lvl="1">
              <a:buClr>
                <a:srgbClr val="7030A0"/>
              </a:buClr>
              <a:defRPr/>
            </a:pPr>
            <a:r>
              <a:rPr lang="en-US" sz="2400" dirty="0">
                <a:effectLst/>
              </a:rPr>
              <a:t>Temperature increase of 1-2 degrees F</a:t>
            </a:r>
          </a:p>
          <a:p>
            <a:pPr marL="201168" lvl="1" indent="0">
              <a:buClr>
                <a:srgbClr val="7030A0"/>
              </a:buClr>
              <a:buNone/>
              <a:defRPr/>
            </a:pPr>
            <a:endParaRPr lang="en-US" sz="2400" dirty="0"/>
          </a:p>
          <a:p>
            <a:pPr marL="201168" lvl="1" indent="0">
              <a:buClr>
                <a:srgbClr val="7030A0"/>
              </a:buClr>
              <a:buNone/>
              <a:defRPr/>
            </a:pPr>
            <a:r>
              <a:rPr lang="en-US" sz="2400" dirty="0">
                <a:effectLst/>
              </a:rPr>
              <a:t>Present guidance in New Hampshire is to increase extreme precipitation estimates of today by </a:t>
            </a:r>
            <a:r>
              <a:rPr lang="en-US" sz="2400" b="1" dirty="0">
                <a:solidFill>
                  <a:srgbClr val="FF0000"/>
                </a:solidFill>
                <a:effectLst/>
              </a:rPr>
              <a:t>15%</a:t>
            </a:r>
            <a:r>
              <a:rPr lang="en-US" sz="2400" dirty="0">
                <a:effectLst/>
              </a:rPr>
              <a:t> to account for the anticipated climate changes to extreme precipitation by the end of the century (2100)</a:t>
            </a:r>
          </a:p>
          <a:p>
            <a:pPr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4A62A9-A238-4BA5-972F-7E78272C5CB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852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23144-39C6-4DD9-B041-093DA2C99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Hydrology and Flooding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3743C-113A-4285-9C08-B7982B2E1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785E9-6F27-4BB1-BD4B-D7D4EBB51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8D725-6EDD-43E7-AD66-B57AD0E7708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28247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10014</TotalTime>
  <Words>3606</Words>
  <Application>Microsoft Office PowerPoint</Application>
  <PresentationFormat>Widescreen</PresentationFormat>
  <Paragraphs>594</Paragraphs>
  <Slides>49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Calibri</vt:lpstr>
      <vt:lpstr>Calibri Light</vt:lpstr>
      <vt:lpstr>Courier New</vt:lpstr>
      <vt:lpstr>FrutigerLTPro-Condensed</vt:lpstr>
      <vt:lpstr>FrutigerLTPro-CondensedIta</vt:lpstr>
      <vt:lpstr>Times New Roman</vt:lpstr>
      <vt:lpstr>Wingdings</vt:lpstr>
      <vt:lpstr>Retrospect</vt:lpstr>
      <vt:lpstr>Assessment of the Use of Green Stormwater Infrastructure for Flood Mitigation At Berry Brook and impacts of Climate Change</vt:lpstr>
      <vt:lpstr>Objective</vt:lpstr>
      <vt:lpstr>Extreme Precipitation</vt:lpstr>
      <vt:lpstr>Changing Trends</vt:lpstr>
      <vt:lpstr>Annual Northeast USA Extreme Precipitation</vt:lpstr>
      <vt:lpstr>What About New Hampshire?</vt:lpstr>
      <vt:lpstr>New Hampshire Extreme Precipitation</vt:lpstr>
      <vt:lpstr>Common “Design” Life for Our Structures</vt:lpstr>
      <vt:lpstr>Hydrology and Flooding</vt:lpstr>
      <vt:lpstr>More Frequent Floods?</vt:lpstr>
      <vt:lpstr>Trend in Floods – Oyster River</vt:lpstr>
      <vt:lpstr>Oyster River Flood Series (1934 – 2019) LPIII Estimates</vt:lpstr>
      <vt:lpstr>PowerPoint Presentation</vt:lpstr>
      <vt:lpstr>Watershed Hydrology and GSI Methodology</vt:lpstr>
      <vt:lpstr>Common Terms</vt:lpstr>
      <vt:lpstr>Berry Brook Watershed</vt:lpstr>
      <vt:lpstr>Restoration Efforts</vt:lpstr>
      <vt:lpstr>GSI Installations at Berry Brook</vt:lpstr>
      <vt:lpstr>Model Scenarios and Comparison Variables</vt:lpstr>
      <vt:lpstr>Software Selection - PCSWMM</vt:lpstr>
      <vt:lpstr>Initial Parameter Estimation</vt:lpstr>
      <vt:lpstr>Impervious surface cover in the Berry Brook Watershed</vt:lpstr>
      <vt:lpstr>Model Development</vt:lpstr>
      <vt:lpstr>Model Calibration</vt:lpstr>
      <vt:lpstr>Event-Based Calibration</vt:lpstr>
      <vt:lpstr>Long-Term Analysis</vt:lpstr>
      <vt:lpstr>Precipitation</vt:lpstr>
      <vt:lpstr>The Models</vt:lpstr>
      <vt:lpstr>PowerPoint Presentation</vt:lpstr>
      <vt:lpstr>Pre GSI Watershed (30% EIC) Hydrograph Volume Calibration</vt:lpstr>
      <vt:lpstr>Post GSI Watershed (10% EIC) Peak Flow Calibration </vt:lpstr>
      <vt:lpstr>Post GSI Watershed (10% EIC) Hydrograph Volume Calibration</vt:lpstr>
      <vt:lpstr>Extreme Precipitation Event Analysis of the Berry Brook Watershed</vt:lpstr>
      <vt:lpstr>Example: Extreme Precipitation Events</vt:lpstr>
      <vt:lpstr>Percent Change in Runoff Depth, Total Flow, and Peak Flow Caused by GSI Implementation to 10% EIC in a 30% IC Watershed </vt:lpstr>
      <vt:lpstr>GSI Effect on Peak Flows</vt:lpstr>
      <vt:lpstr>Percent Change Caused by Alteration to the Berry Brook Watershed</vt:lpstr>
      <vt:lpstr>Extreme Precipitation Events- Conclusions</vt:lpstr>
      <vt:lpstr>Long-Term Analysis of the Pre-Improvements and Post-Improvements Watersheds</vt:lpstr>
      <vt:lpstr>Long-Term Analysis: Frequency-Duration Curves</vt:lpstr>
      <vt:lpstr>Long-Term Analysis: Annual Maximum Wet Weather Flows</vt:lpstr>
      <vt:lpstr>Long-Term Analysis: Infiltration and Surface Runoff</vt:lpstr>
      <vt:lpstr>GSI / BMP Implementation</vt:lpstr>
      <vt:lpstr>Research Questions</vt:lpstr>
      <vt:lpstr>References</vt:lpstr>
      <vt:lpstr>References</vt:lpstr>
      <vt:lpstr>References</vt:lpstr>
      <vt:lpstr>References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 of the Performance of Low Impact Development for Flood Mitigation At Berry Brook</dc:title>
  <dc:creator>Hastings, Rachel</dc:creator>
  <cp:lastModifiedBy>Christopher</cp:lastModifiedBy>
  <cp:revision>126</cp:revision>
  <dcterms:created xsi:type="dcterms:W3CDTF">2021-02-24T15:51:05Z</dcterms:created>
  <dcterms:modified xsi:type="dcterms:W3CDTF">2022-02-23T22:52:01Z</dcterms:modified>
</cp:coreProperties>
</file>