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0"/>
  </p:notesMasterIdLst>
  <p:sldIdLst>
    <p:sldId id="256" r:id="rId3"/>
    <p:sldId id="1994" r:id="rId4"/>
    <p:sldId id="259" r:id="rId5"/>
    <p:sldId id="1919" r:id="rId6"/>
    <p:sldId id="1993" r:id="rId7"/>
    <p:sldId id="1920" r:id="rId8"/>
    <p:sldId id="258" r:id="rId9"/>
    <p:sldId id="1921" r:id="rId10"/>
    <p:sldId id="1922" r:id="rId11"/>
    <p:sldId id="1923" r:id="rId12"/>
    <p:sldId id="1913" r:id="rId13"/>
    <p:sldId id="425" r:id="rId14"/>
    <p:sldId id="1692" r:id="rId15"/>
    <p:sldId id="1995" r:id="rId16"/>
    <p:sldId id="276" r:id="rId17"/>
    <p:sldId id="280" r:id="rId18"/>
    <p:sldId id="352" r:id="rId19"/>
    <p:sldId id="1916" r:id="rId20"/>
    <p:sldId id="1917" r:id="rId21"/>
    <p:sldId id="1918" r:id="rId22"/>
    <p:sldId id="1924" r:id="rId23"/>
    <p:sldId id="434" r:id="rId24"/>
    <p:sldId id="261" r:id="rId25"/>
    <p:sldId id="271" r:id="rId26"/>
    <p:sldId id="1989" r:id="rId27"/>
    <p:sldId id="296" r:id="rId28"/>
    <p:sldId id="398" r:id="rId29"/>
    <p:sldId id="399" r:id="rId30"/>
    <p:sldId id="1926" r:id="rId31"/>
    <p:sldId id="458" r:id="rId32"/>
    <p:sldId id="459" r:id="rId33"/>
    <p:sldId id="384" r:id="rId34"/>
    <p:sldId id="1990" r:id="rId35"/>
    <p:sldId id="368" r:id="rId36"/>
    <p:sldId id="1991" r:id="rId37"/>
    <p:sldId id="1767" r:id="rId38"/>
    <p:sldId id="199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3D38"/>
    <a:srgbClr val="FEF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3" d="100"/>
          <a:sy n="63" d="100"/>
        </p:scale>
        <p:origin x="125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FBA2B9-0904-4521-9A49-B56BB5B44B1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4B6C12E-2B12-4E49-860B-E1A584398C09}">
      <dgm:prSet/>
      <dgm:spPr/>
      <dgm:t>
        <a:bodyPr/>
        <a:lstStyle/>
        <a:p>
          <a:r>
            <a:rPr lang="en-US"/>
            <a:t>Appropriate Design</a:t>
          </a:r>
        </a:p>
      </dgm:t>
    </dgm:pt>
    <dgm:pt modelId="{C45CEA88-CA59-4007-9F47-D3A8426B7D53}" type="parTrans" cxnId="{7ABB6F3D-6677-4EBF-B3D2-E385F2D34D91}">
      <dgm:prSet/>
      <dgm:spPr/>
      <dgm:t>
        <a:bodyPr/>
        <a:lstStyle/>
        <a:p>
          <a:endParaRPr lang="en-US"/>
        </a:p>
      </dgm:t>
    </dgm:pt>
    <dgm:pt modelId="{98C48A1E-1E7D-4254-9395-F8DFA9E13B2A}" type="sibTrans" cxnId="{7ABB6F3D-6677-4EBF-B3D2-E385F2D34D91}">
      <dgm:prSet/>
      <dgm:spPr/>
      <dgm:t>
        <a:bodyPr/>
        <a:lstStyle/>
        <a:p>
          <a:endParaRPr lang="en-US"/>
        </a:p>
      </dgm:t>
    </dgm:pt>
    <dgm:pt modelId="{18C21ECE-D50A-4A0C-AE98-2349F0954D3E}">
      <dgm:prSet/>
      <dgm:spPr/>
      <dgm:t>
        <a:bodyPr/>
        <a:lstStyle/>
        <a:p>
          <a:r>
            <a:rPr lang="en-US"/>
            <a:t>Installation</a:t>
          </a:r>
        </a:p>
      </dgm:t>
    </dgm:pt>
    <dgm:pt modelId="{9DC83EB2-99C8-48A9-B64C-F29DC9F26B40}" type="parTrans" cxnId="{72E695AA-2D6B-4A72-BD21-716711AFDCA8}">
      <dgm:prSet/>
      <dgm:spPr/>
      <dgm:t>
        <a:bodyPr/>
        <a:lstStyle/>
        <a:p>
          <a:endParaRPr lang="en-US"/>
        </a:p>
      </dgm:t>
    </dgm:pt>
    <dgm:pt modelId="{35A1C482-43E8-45A7-9799-5BF2453FE280}" type="sibTrans" cxnId="{72E695AA-2D6B-4A72-BD21-716711AFDCA8}">
      <dgm:prSet/>
      <dgm:spPr/>
      <dgm:t>
        <a:bodyPr/>
        <a:lstStyle/>
        <a:p>
          <a:endParaRPr lang="en-US"/>
        </a:p>
      </dgm:t>
    </dgm:pt>
    <dgm:pt modelId="{DF502E0B-3CDC-48C6-9147-C4EA8FCEAD3F}">
      <dgm:prSet/>
      <dgm:spPr/>
      <dgm:t>
        <a:bodyPr/>
        <a:lstStyle/>
        <a:p>
          <a:r>
            <a:rPr lang="en-US"/>
            <a:t>Maintenance</a:t>
          </a:r>
        </a:p>
      </dgm:t>
    </dgm:pt>
    <dgm:pt modelId="{814D7356-0574-461E-956E-20611C9DD527}" type="parTrans" cxnId="{C5848BBA-B10D-41F3-808A-652E97BEF454}">
      <dgm:prSet/>
      <dgm:spPr/>
      <dgm:t>
        <a:bodyPr/>
        <a:lstStyle/>
        <a:p>
          <a:endParaRPr lang="en-US"/>
        </a:p>
      </dgm:t>
    </dgm:pt>
    <dgm:pt modelId="{A93A31AD-3904-448C-A6AA-EBC6FD7C4A17}" type="sibTrans" cxnId="{C5848BBA-B10D-41F3-808A-652E97BEF454}">
      <dgm:prSet/>
      <dgm:spPr/>
      <dgm:t>
        <a:bodyPr/>
        <a:lstStyle/>
        <a:p>
          <a:endParaRPr lang="en-US"/>
        </a:p>
      </dgm:t>
    </dgm:pt>
    <dgm:pt modelId="{FAEE0838-B155-42C9-912B-423BB45D14E9}" type="pres">
      <dgm:prSet presAssocID="{97FBA2B9-0904-4521-9A49-B56BB5B44B1F}" presName="linear" presStyleCnt="0">
        <dgm:presLayoutVars>
          <dgm:animLvl val="lvl"/>
          <dgm:resizeHandles val="exact"/>
        </dgm:presLayoutVars>
      </dgm:prSet>
      <dgm:spPr/>
    </dgm:pt>
    <dgm:pt modelId="{4A65266F-1D08-46DD-A9FA-6BC1A36192C1}" type="pres">
      <dgm:prSet presAssocID="{E4B6C12E-2B12-4E49-860B-E1A584398C09}" presName="parentText" presStyleLbl="node1" presStyleIdx="0" presStyleCnt="3">
        <dgm:presLayoutVars>
          <dgm:chMax val="0"/>
          <dgm:bulletEnabled val="1"/>
        </dgm:presLayoutVars>
      </dgm:prSet>
      <dgm:spPr/>
    </dgm:pt>
    <dgm:pt modelId="{B189C514-A4C7-465C-97EB-B3477C95EB68}" type="pres">
      <dgm:prSet presAssocID="{98C48A1E-1E7D-4254-9395-F8DFA9E13B2A}" presName="spacer" presStyleCnt="0"/>
      <dgm:spPr/>
    </dgm:pt>
    <dgm:pt modelId="{22B1D482-A5F8-4809-9D97-C3FCD900E92E}" type="pres">
      <dgm:prSet presAssocID="{18C21ECE-D50A-4A0C-AE98-2349F0954D3E}" presName="parentText" presStyleLbl="node1" presStyleIdx="1" presStyleCnt="3">
        <dgm:presLayoutVars>
          <dgm:chMax val="0"/>
          <dgm:bulletEnabled val="1"/>
        </dgm:presLayoutVars>
      </dgm:prSet>
      <dgm:spPr/>
    </dgm:pt>
    <dgm:pt modelId="{FC542ED7-7FEE-4BC9-89CE-2BF3EBB23801}" type="pres">
      <dgm:prSet presAssocID="{35A1C482-43E8-45A7-9799-5BF2453FE280}" presName="spacer" presStyleCnt="0"/>
      <dgm:spPr/>
    </dgm:pt>
    <dgm:pt modelId="{EC1E718A-3D21-4713-9A7C-715B82FE33BC}" type="pres">
      <dgm:prSet presAssocID="{DF502E0B-3CDC-48C6-9147-C4EA8FCEAD3F}" presName="parentText" presStyleLbl="node1" presStyleIdx="2" presStyleCnt="3">
        <dgm:presLayoutVars>
          <dgm:chMax val="0"/>
          <dgm:bulletEnabled val="1"/>
        </dgm:presLayoutVars>
      </dgm:prSet>
      <dgm:spPr/>
    </dgm:pt>
  </dgm:ptLst>
  <dgm:cxnLst>
    <dgm:cxn modelId="{AD562201-EA7F-4562-8A07-17990FEBEE52}" type="presOf" srcId="{97FBA2B9-0904-4521-9A49-B56BB5B44B1F}" destId="{FAEE0838-B155-42C9-912B-423BB45D14E9}" srcOrd="0" destOrd="0" presId="urn:microsoft.com/office/officeart/2005/8/layout/vList2"/>
    <dgm:cxn modelId="{64A23921-0C09-4A08-BCCA-3D9AFE8683FF}" type="presOf" srcId="{18C21ECE-D50A-4A0C-AE98-2349F0954D3E}" destId="{22B1D482-A5F8-4809-9D97-C3FCD900E92E}" srcOrd="0" destOrd="0" presId="urn:microsoft.com/office/officeart/2005/8/layout/vList2"/>
    <dgm:cxn modelId="{7ABB6F3D-6677-4EBF-B3D2-E385F2D34D91}" srcId="{97FBA2B9-0904-4521-9A49-B56BB5B44B1F}" destId="{E4B6C12E-2B12-4E49-860B-E1A584398C09}" srcOrd="0" destOrd="0" parTransId="{C45CEA88-CA59-4007-9F47-D3A8426B7D53}" sibTransId="{98C48A1E-1E7D-4254-9395-F8DFA9E13B2A}"/>
    <dgm:cxn modelId="{61980247-1A4A-4AA6-BE0C-DA2A14174439}" type="presOf" srcId="{E4B6C12E-2B12-4E49-860B-E1A584398C09}" destId="{4A65266F-1D08-46DD-A9FA-6BC1A36192C1}" srcOrd="0" destOrd="0" presId="urn:microsoft.com/office/officeart/2005/8/layout/vList2"/>
    <dgm:cxn modelId="{5812519B-6690-4A84-95BE-1C994EC2CAEB}" type="presOf" srcId="{DF502E0B-3CDC-48C6-9147-C4EA8FCEAD3F}" destId="{EC1E718A-3D21-4713-9A7C-715B82FE33BC}" srcOrd="0" destOrd="0" presId="urn:microsoft.com/office/officeart/2005/8/layout/vList2"/>
    <dgm:cxn modelId="{72E695AA-2D6B-4A72-BD21-716711AFDCA8}" srcId="{97FBA2B9-0904-4521-9A49-B56BB5B44B1F}" destId="{18C21ECE-D50A-4A0C-AE98-2349F0954D3E}" srcOrd="1" destOrd="0" parTransId="{9DC83EB2-99C8-48A9-B64C-F29DC9F26B40}" sibTransId="{35A1C482-43E8-45A7-9799-5BF2453FE280}"/>
    <dgm:cxn modelId="{C5848BBA-B10D-41F3-808A-652E97BEF454}" srcId="{97FBA2B9-0904-4521-9A49-B56BB5B44B1F}" destId="{DF502E0B-3CDC-48C6-9147-C4EA8FCEAD3F}" srcOrd="2" destOrd="0" parTransId="{814D7356-0574-461E-956E-20611C9DD527}" sibTransId="{A93A31AD-3904-448C-A6AA-EBC6FD7C4A17}"/>
    <dgm:cxn modelId="{28283FF5-B91A-4ECC-B57F-47AFCD6A5B40}" type="presParOf" srcId="{FAEE0838-B155-42C9-912B-423BB45D14E9}" destId="{4A65266F-1D08-46DD-A9FA-6BC1A36192C1}" srcOrd="0" destOrd="0" presId="urn:microsoft.com/office/officeart/2005/8/layout/vList2"/>
    <dgm:cxn modelId="{F7101E90-6990-41BC-9264-3E57560FF466}" type="presParOf" srcId="{FAEE0838-B155-42C9-912B-423BB45D14E9}" destId="{B189C514-A4C7-465C-97EB-B3477C95EB68}" srcOrd="1" destOrd="0" presId="urn:microsoft.com/office/officeart/2005/8/layout/vList2"/>
    <dgm:cxn modelId="{73A758A3-F86B-487C-9170-AD9870692D99}" type="presParOf" srcId="{FAEE0838-B155-42C9-912B-423BB45D14E9}" destId="{22B1D482-A5F8-4809-9D97-C3FCD900E92E}" srcOrd="2" destOrd="0" presId="urn:microsoft.com/office/officeart/2005/8/layout/vList2"/>
    <dgm:cxn modelId="{0802FD8C-190C-46C4-9F0B-4811F3087CDB}" type="presParOf" srcId="{FAEE0838-B155-42C9-912B-423BB45D14E9}" destId="{FC542ED7-7FEE-4BC9-89CE-2BF3EBB23801}" srcOrd="3" destOrd="0" presId="urn:microsoft.com/office/officeart/2005/8/layout/vList2"/>
    <dgm:cxn modelId="{B8BC8C02-7A8C-4B10-BF33-31A8B2E4FF97}" type="presParOf" srcId="{FAEE0838-B155-42C9-912B-423BB45D14E9}" destId="{EC1E718A-3D21-4713-9A7C-715B82FE33B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1A585C-7BD7-44B8-9B31-BFE86893FCFD}"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31E1C568-CCAC-4CCF-AF29-960A0ECD4670}">
      <dgm:prSet/>
      <dgm:spPr/>
      <dgm:t>
        <a:bodyPr/>
        <a:lstStyle/>
        <a:p>
          <a:r>
            <a:rPr lang="en-US"/>
            <a:t>Engineers</a:t>
          </a:r>
        </a:p>
      </dgm:t>
    </dgm:pt>
    <dgm:pt modelId="{E14B67CA-6E0A-4DD0-9ED1-58B89B178C0F}" type="parTrans" cxnId="{C6ABD175-CEDF-4087-8CDC-EE9E502CF81D}">
      <dgm:prSet/>
      <dgm:spPr/>
      <dgm:t>
        <a:bodyPr/>
        <a:lstStyle/>
        <a:p>
          <a:endParaRPr lang="en-US"/>
        </a:p>
      </dgm:t>
    </dgm:pt>
    <dgm:pt modelId="{A0E11647-891E-464A-ABFA-50FB9BFFC7A2}" type="sibTrans" cxnId="{C6ABD175-CEDF-4087-8CDC-EE9E502CF81D}">
      <dgm:prSet/>
      <dgm:spPr/>
      <dgm:t>
        <a:bodyPr/>
        <a:lstStyle/>
        <a:p>
          <a:endParaRPr lang="en-US"/>
        </a:p>
      </dgm:t>
    </dgm:pt>
    <dgm:pt modelId="{667492AC-433E-4FEB-9B1E-A4B0BEA5FAEB}">
      <dgm:prSet/>
      <dgm:spPr/>
      <dgm:t>
        <a:bodyPr/>
        <a:lstStyle/>
        <a:p>
          <a:r>
            <a:rPr lang="en-US"/>
            <a:t>Landscape Architects</a:t>
          </a:r>
        </a:p>
      </dgm:t>
    </dgm:pt>
    <dgm:pt modelId="{2813DE38-55FA-406E-8C88-18A268875F63}" type="parTrans" cxnId="{CC032BCA-ADC6-4251-AC3A-A6F5E57B958B}">
      <dgm:prSet/>
      <dgm:spPr/>
      <dgm:t>
        <a:bodyPr/>
        <a:lstStyle/>
        <a:p>
          <a:endParaRPr lang="en-US"/>
        </a:p>
      </dgm:t>
    </dgm:pt>
    <dgm:pt modelId="{95C9C45A-DD64-4E12-9898-ED9804AFBE18}" type="sibTrans" cxnId="{CC032BCA-ADC6-4251-AC3A-A6F5E57B958B}">
      <dgm:prSet/>
      <dgm:spPr/>
      <dgm:t>
        <a:bodyPr/>
        <a:lstStyle/>
        <a:p>
          <a:endParaRPr lang="en-US"/>
        </a:p>
      </dgm:t>
    </dgm:pt>
    <dgm:pt modelId="{F12FE762-89DC-4E4C-80A7-63869AC57E1E}">
      <dgm:prSet/>
      <dgm:spPr/>
      <dgm:t>
        <a:bodyPr/>
        <a:lstStyle/>
        <a:p>
          <a:r>
            <a:rPr lang="en-US"/>
            <a:t>Designers</a:t>
          </a:r>
        </a:p>
      </dgm:t>
    </dgm:pt>
    <dgm:pt modelId="{88A0C9E0-372C-4436-BAAC-4AD134E7C655}" type="parTrans" cxnId="{607087B5-4A84-4B9D-A266-E27BCA0DCCB3}">
      <dgm:prSet/>
      <dgm:spPr/>
      <dgm:t>
        <a:bodyPr/>
        <a:lstStyle/>
        <a:p>
          <a:endParaRPr lang="en-US"/>
        </a:p>
      </dgm:t>
    </dgm:pt>
    <dgm:pt modelId="{5D360196-0103-4999-B0AB-868F8175D189}" type="sibTrans" cxnId="{607087B5-4A84-4B9D-A266-E27BCA0DCCB3}">
      <dgm:prSet/>
      <dgm:spPr/>
      <dgm:t>
        <a:bodyPr/>
        <a:lstStyle/>
        <a:p>
          <a:endParaRPr lang="en-US"/>
        </a:p>
      </dgm:t>
    </dgm:pt>
    <dgm:pt modelId="{3DD45C1D-7F3F-4957-AC34-865CFB97DC62}">
      <dgm:prSet/>
      <dgm:spPr/>
      <dgm:t>
        <a:bodyPr/>
        <a:lstStyle/>
        <a:p>
          <a:r>
            <a:rPr lang="en-US"/>
            <a:t>Regulatory reviewers</a:t>
          </a:r>
        </a:p>
      </dgm:t>
    </dgm:pt>
    <dgm:pt modelId="{2D9FF182-82A3-47E3-9420-43FF5A7FC8CA}" type="parTrans" cxnId="{35DA835F-C05B-45BB-B24C-19D727257230}">
      <dgm:prSet/>
      <dgm:spPr/>
      <dgm:t>
        <a:bodyPr/>
        <a:lstStyle/>
        <a:p>
          <a:endParaRPr lang="en-US"/>
        </a:p>
      </dgm:t>
    </dgm:pt>
    <dgm:pt modelId="{F0BF80BB-277C-4CE5-8E0A-2C280D7B5E87}" type="sibTrans" cxnId="{35DA835F-C05B-45BB-B24C-19D727257230}">
      <dgm:prSet/>
      <dgm:spPr/>
      <dgm:t>
        <a:bodyPr/>
        <a:lstStyle/>
        <a:p>
          <a:endParaRPr lang="en-US"/>
        </a:p>
      </dgm:t>
    </dgm:pt>
    <dgm:pt modelId="{74DEF1ED-3115-44F9-ABAF-B0B014055C5D}">
      <dgm:prSet/>
      <dgm:spPr/>
      <dgm:t>
        <a:bodyPr/>
        <a:lstStyle/>
        <a:p>
          <a:r>
            <a:rPr lang="en-US"/>
            <a:t>Other stormwater management professionals.</a:t>
          </a:r>
        </a:p>
      </dgm:t>
    </dgm:pt>
    <dgm:pt modelId="{47D8990E-D736-48A3-B019-3F4FD3566A3F}" type="parTrans" cxnId="{08953F58-5AE8-4737-A116-3671FECACBDA}">
      <dgm:prSet/>
      <dgm:spPr/>
      <dgm:t>
        <a:bodyPr/>
        <a:lstStyle/>
        <a:p>
          <a:endParaRPr lang="en-US"/>
        </a:p>
      </dgm:t>
    </dgm:pt>
    <dgm:pt modelId="{2C322C4B-C38E-4097-8645-1C734D5A892D}" type="sibTrans" cxnId="{08953F58-5AE8-4737-A116-3671FECACBDA}">
      <dgm:prSet/>
      <dgm:spPr/>
      <dgm:t>
        <a:bodyPr/>
        <a:lstStyle/>
        <a:p>
          <a:endParaRPr lang="en-US"/>
        </a:p>
      </dgm:t>
    </dgm:pt>
    <dgm:pt modelId="{0AE50F14-1105-4871-BB4B-016BBED85E78}" type="pres">
      <dgm:prSet presAssocID="{251A585C-7BD7-44B8-9B31-BFE86893FCFD}" presName="linear" presStyleCnt="0">
        <dgm:presLayoutVars>
          <dgm:animLvl val="lvl"/>
          <dgm:resizeHandles val="exact"/>
        </dgm:presLayoutVars>
      </dgm:prSet>
      <dgm:spPr/>
    </dgm:pt>
    <dgm:pt modelId="{3380857C-C105-4259-95B8-0568E8B7F86A}" type="pres">
      <dgm:prSet presAssocID="{31E1C568-CCAC-4CCF-AF29-960A0ECD4670}" presName="parentText" presStyleLbl="node1" presStyleIdx="0" presStyleCnt="5">
        <dgm:presLayoutVars>
          <dgm:chMax val="0"/>
          <dgm:bulletEnabled val="1"/>
        </dgm:presLayoutVars>
      </dgm:prSet>
      <dgm:spPr/>
    </dgm:pt>
    <dgm:pt modelId="{172AE2C1-874B-4368-8A21-60BFD970E06B}" type="pres">
      <dgm:prSet presAssocID="{A0E11647-891E-464A-ABFA-50FB9BFFC7A2}" presName="spacer" presStyleCnt="0"/>
      <dgm:spPr/>
    </dgm:pt>
    <dgm:pt modelId="{D6D1D1CF-A02F-411C-9F1D-E25E6055C0CB}" type="pres">
      <dgm:prSet presAssocID="{667492AC-433E-4FEB-9B1E-A4B0BEA5FAEB}" presName="parentText" presStyleLbl="node1" presStyleIdx="1" presStyleCnt="5">
        <dgm:presLayoutVars>
          <dgm:chMax val="0"/>
          <dgm:bulletEnabled val="1"/>
        </dgm:presLayoutVars>
      </dgm:prSet>
      <dgm:spPr/>
    </dgm:pt>
    <dgm:pt modelId="{49FAC01D-30A6-491C-BE30-F5BEF817764C}" type="pres">
      <dgm:prSet presAssocID="{95C9C45A-DD64-4E12-9898-ED9804AFBE18}" presName="spacer" presStyleCnt="0"/>
      <dgm:spPr/>
    </dgm:pt>
    <dgm:pt modelId="{24512B72-3DAA-4005-88A0-9C6B6D431766}" type="pres">
      <dgm:prSet presAssocID="{F12FE762-89DC-4E4C-80A7-63869AC57E1E}" presName="parentText" presStyleLbl="node1" presStyleIdx="2" presStyleCnt="5">
        <dgm:presLayoutVars>
          <dgm:chMax val="0"/>
          <dgm:bulletEnabled val="1"/>
        </dgm:presLayoutVars>
      </dgm:prSet>
      <dgm:spPr/>
    </dgm:pt>
    <dgm:pt modelId="{64AB2D10-30DB-4EC0-BF5F-A019AFF08EB2}" type="pres">
      <dgm:prSet presAssocID="{5D360196-0103-4999-B0AB-868F8175D189}" presName="spacer" presStyleCnt="0"/>
      <dgm:spPr/>
    </dgm:pt>
    <dgm:pt modelId="{94DE1662-8891-40DB-BFEA-299F4DE71E99}" type="pres">
      <dgm:prSet presAssocID="{3DD45C1D-7F3F-4957-AC34-865CFB97DC62}" presName="parentText" presStyleLbl="node1" presStyleIdx="3" presStyleCnt="5">
        <dgm:presLayoutVars>
          <dgm:chMax val="0"/>
          <dgm:bulletEnabled val="1"/>
        </dgm:presLayoutVars>
      </dgm:prSet>
      <dgm:spPr/>
    </dgm:pt>
    <dgm:pt modelId="{F2AE0E19-6584-4F50-BEF8-09D21744A1B7}" type="pres">
      <dgm:prSet presAssocID="{F0BF80BB-277C-4CE5-8E0A-2C280D7B5E87}" presName="spacer" presStyleCnt="0"/>
      <dgm:spPr/>
    </dgm:pt>
    <dgm:pt modelId="{144618F3-7E13-49A4-A716-AE6E7234F554}" type="pres">
      <dgm:prSet presAssocID="{74DEF1ED-3115-44F9-ABAF-B0B014055C5D}" presName="parentText" presStyleLbl="node1" presStyleIdx="4" presStyleCnt="5">
        <dgm:presLayoutVars>
          <dgm:chMax val="0"/>
          <dgm:bulletEnabled val="1"/>
        </dgm:presLayoutVars>
      </dgm:prSet>
      <dgm:spPr/>
    </dgm:pt>
  </dgm:ptLst>
  <dgm:cxnLst>
    <dgm:cxn modelId="{2DFCED37-14D1-4B18-8D6F-DC87EF973E07}" type="presOf" srcId="{667492AC-433E-4FEB-9B1E-A4B0BEA5FAEB}" destId="{D6D1D1CF-A02F-411C-9F1D-E25E6055C0CB}" srcOrd="0" destOrd="0" presId="urn:microsoft.com/office/officeart/2005/8/layout/vList2"/>
    <dgm:cxn modelId="{35DA835F-C05B-45BB-B24C-19D727257230}" srcId="{251A585C-7BD7-44B8-9B31-BFE86893FCFD}" destId="{3DD45C1D-7F3F-4957-AC34-865CFB97DC62}" srcOrd="3" destOrd="0" parTransId="{2D9FF182-82A3-47E3-9420-43FF5A7FC8CA}" sibTransId="{F0BF80BB-277C-4CE5-8E0A-2C280D7B5E87}"/>
    <dgm:cxn modelId="{C6ABD175-CEDF-4087-8CDC-EE9E502CF81D}" srcId="{251A585C-7BD7-44B8-9B31-BFE86893FCFD}" destId="{31E1C568-CCAC-4CCF-AF29-960A0ECD4670}" srcOrd="0" destOrd="0" parTransId="{E14B67CA-6E0A-4DD0-9ED1-58B89B178C0F}" sibTransId="{A0E11647-891E-464A-ABFA-50FB9BFFC7A2}"/>
    <dgm:cxn modelId="{08953F58-5AE8-4737-A116-3671FECACBDA}" srcId="{251A585C-7BD7-44B8-9B31-BFE86893FCFD}" destId="{74DEF1ED-3115-44F9-ABAF-B0B014055C5D}" srcOrd="4" destOrd="0" parTransId="{47D8990E-D736-48A3-B019-3F4FD3566A3F}" sibTransId="{2C322C4B-C38E-4097-8645-1C734D5A892D}"/>
    <dgm:cxn modelId="{1ABB7A86-0011-403A-B4CF-70235580F1D5}" type="presOf" srcId="{31E1C568-CCAC-4CCF-AF29-960A0ECD4670}" destId="{3380857C-C105-4259-95B8-0568E8B7F86A}" srcOrd="0" destOrd="0" presId="urn:microsoft.com/office/officeart/2005/8/layout/vList2"/>
    <dgm:cxn modelId="{17F9AD98-DB6D-432C-BBB9-0DDE83FCE90F}" type="presOf" srcId="{74DEF1ED-3115-44F9-ABAF-B0B014055C5D}" destId="{144618F3-7E13-49A4-A716-AE6E7234F554}" srcOrd="0" destOrd="0" presId="urn:microsoft.com/office/officeart/2005/8/layout/vList2"/>
    <dgm:cxn modelId="{40098DAA-B960-4941-864B-64EE081F5FA4}" type="presOf" srcId="{F12FE762-89DC-4E4C-80A7-63869AC57E1E}" destId="{24512B72-3DAA-4005-88A0-9C6B6D431766}" srcOrd="0" destOrd="0" presId="urn:microsoft.com/office/officeart/2005/8/layout/vList2"/>
    <dgm:cxn modelId="{116B63AF-C041-492F-9E0A-B8345602956E}" type="presOf" srcId="{251A585C-7BD7-44B8-9B31-BFE86893FCFD}" destId="{0AE50F14-1105-4871-BB4B-016BBED85E78}" srcOrd="0" destOrd="0" presId="urn:microsoft.com/office/officeart/2005/8/layout/vList2"/>
    <dgm:cxn modelId="{607087B5-4A84-4B9D-A266-E27BCA0DCCB3}" srcId="{251A585C-7BD7-44B8-9B31-BFE86893FCFD}" destId="{F12FE762-89DC-4E4C-80A7-63869AC57E1E}" srcOrd="2" destOrd="0" parTransId="{88A0C9E0-372C-4436-BAAC-4AD134E7C655}" sibTransId="{5D360196-0103-4999-B0AB-868F8175D189}"/>
    <dgm:cxn modelId="{AC077DC6-3A2E-4AD8-9A1D-ACF40AC08849}" type="presOf" srcId="{3DD45C1D-7F3F-4957-AC34-865CFB97DC62}" destId="{94DE1662-8891-40DB-BFEA-299F4DE71E99}" srcOrd="0" destOrd="0" presId="urn:microsoft.com/office/officeart/2005/8/layout/vList2"/>
    <dgm:cxn modelId="{CC032BCA-ADC6-4251-AC3A-A6F5E57B958B}" srcId="{251A585C-7BD7-44B8-9B31-BFE86893FCFD}" destId="{667492AC-433E-4FEB-9B1E-A4B0BEA5FAEB}" srcOrd="1" destOrd="0" parTransId="{2813DE38-55FA-406E-8C88-18A268875F63}" sibTransId="{95C9C45A-DD64-4E12-9898-ED9804AFBE18}"/>
    <dgm:cxn modelId="{DA736AB4-56A2-41ED-BBDA-491558F4E756}" type="presParOf" srcId="{0AE50F14-1105-4871-BB4B-016BBED85E78}" destId="{3380857C-C105-4259-95B8-0568E8B7F86A}" srcOrd="0" destOrd="0" presId="urn:microsoft.com/office/officeart/2005/8/layout/vList2"/>
    <dgm:cxn modelId="{FD5B1BDE-20D7-493D-A3C7-CBFC82217F6A}" type="presParOf" srcId="{0AE50F14-1105-4871-BB4B-016BBED85E78}" destId="{172AE2C1-874B-4368-8A21-60BFD970E06B}" srcOrd="1" destOrd="0" presId="urn:microsoft.com/office/officeart/2005/8/layout/vList2"/>
    <dgm:cxn modelId="{A298DB2E-873D-4D24-AE69-C318197C8DD9}" type="presParOf" srcId="{0AE50F14-1105-4871-BB4B-016BBED85E78}" destId="{D6D1D1CF-A02F-411C-9F1D-E25E6055C0CB}" srcOrd="2" destOrd="0" presId="urn:microsoft.com/office/officeart/2005/8/layout/vList2"/>
    <dgm:cxn modelId="{8AE14580-C3ED-4404-94B4-7239D2A1170A}" type="presParOf" srcId="{0AE50F14-1105-4871-BB4B-016BBED85E78}" destId="{49FAC01D-30A6-491C-BE30-F5BEF817764C}" srcOrd="3" destOrd="0" presId="urn:microsoft.com/office/officeart/2005/8/layout/vList2"/>
    <dgm:cxn modelId="{817A4E24-137B-4FFA-8EDA-DF6616B1C429}" type="presParOf" srcId="{0AE50F14-1105-4871-BB4B-016BBED85E78}" destId="{24512B72-3DAA-4005-88A0-9C6B6D431766}" srcOrd="4" destOrd="0" presId="urn:microsoft.com/office/officeart/2005/8/layout/vList2"/>
    <dgm:cxn modelId="{742C81F7-FCBB-43A8-B3C0-78B91D4E6F91}" type="presParOf" srcId="{0AE50F14-1105-4871-BB4B-016BBED85E78}" destId="{64AB2D10-30DB-4EC0-BF5F-A019AFF08EB2}" srcOrd="5" destOrd="0" presId="urn:microsoft.com/office/officeart/2005/8/layout/vList2"/>
    <dgm:cxn modelId="{22361382-2E5B-4FE2-B5AB-5F78D3B1FD77}" type="presParOf" srcId="{0AE50F14-1105-4871-BB4B-016BBED85E78}" destId="{94DE1662-8891-40DB-BFEA-299F4DE71E99}" srcOrd="6" destOrd="0" presId="urn:microsoft.com/office/officeart/2005/8/layout/vList2"/>
    <dgm:cxn modelId="{F1C482A9-908B-46DC-86D6-1C7C4BB53FAE}" type="presParOf" srcId="{0AE50F14-1105-4871-BB4B-016BBED85E78}" destId="{F2AE0E19-6584-4F50-BEF8-09D21744A1B7}" srcOrd="7" destOrd="0" presId="urn:microsoft.com/office/officeart/2005/8/layout/vList2"/>
    <dgm:cxn modelId="{95C5999C-273D-426D-9C0D-23FE662921AB}" type="presParOf" srcId="{0AE50F14-1105-4871-BB4B-016BBED85E78}" destId="{144618F3-7E13-49A4-A716-AE6E7234F55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8B9026-1B57-4600-A9AD-7564738BA13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860DCE3F-562C-464E-A65F-476D96C93752}">
      <dgm:prSet/>
      <dgm:spPr/>
      <dgm:t>
        <a:bodyPr/>
        <a:lstStyle/>
        <a:p>
          <a:r>
            <a:rPr lang="en-US" dirty="0"/>
            <a:t>Objective:  to create a more uniform certification program for stormwater engineering. The course focuses on the following topics:</a:t>
          </a:r>
        </a:p>
      </dgm:t>
    </dgm:pt>
    <dgm:pt modelId="{E5DEB740-78CE-4171-B1FB-973E3DA91EB6}" type="parTrans" cxnId="{0DA6A5A9-80F7-4CA9-A5FB-D7DB9F6895D1}">
      <dgm:prSet/>
      <dgm:spPr/>
      <dgm:t>
        <a:bodyPr/>
        <a:lstStyle/>
        <a:p>
          <a:endParaRPr lang="en-US"/>
        </a:p>
      </dgm:t>
    </dgm:pt>
    <dgm:pt modelId="{31E2C9ED-3DB5-49ED-BF2F-D01733FADCC3}" type="sibTrans" cxnId="{0DA6A5A9-80F7-4CA9-A5FB-D7DB9F6895D1}">
      <dgm:prSet/>
      <dgm:spPr/>
      <dgm:t>
        <a:bodyPr/>
        <a:lstStyle/>
        <a:p>
          <a:endParaRPr lang="en-US"/>
        </a:p>
      </dgm:t>
    </dgm:pt>
    <dgm:pt modelId="{7FE04FF8-0595-47E7-9D26-F6106C7D440F}">
      <dgm:prSet/>
      <dgm:spPr/>
      <dgm:t>
        <a:bodyPr/>
        <a:lstStyle/>
        <a:p>
          <a:r>
            <a:rPr lang="en-US"/>
            <a:t>Class 1:  Stormwater Hydrology.</a:t>
          </a:r>
        </a:p>
      </dgm:t>
    </dgm:pt>
    <dgm:pt modelId="{5AF055B2-1352-46AC-AEBA-BF4D440E6C60}" type="parTrans" cxnId="{2EF30DCB-FB77-47DB-B7CF-B52C9ED9C689}">
      <dgm:prSet/>
      <dgm:spPr/>
      <dgm:t>
        <a:bodyPr/>
        <a:lstStyle/>
        <a:p>
          <a:endParaRPr lang="en-US"/>
        </a:p>
      </dgm:t>
    </dgm:pt>
    <dgm:pt modelId="{824C7019-372E-4FF5-8BEF-17F6CA94815A}" type="sibTrans" cxnId="{2EF30DCB-FB77-47DB-B7CF-B52C9ED9C689}">
      <dgm:prSet/>
      <dgm:spPr/>
      <dgm:t>
        <a:bodyPr/>
        <a:lstStyle/>
        <a:p>
          <a:endParaRPr lang="en-US"/>
        </a:p>
      </dgm:t>
    </dgm:pt>
    <dgm:pt modelId="{082B4DB5-31F7-4E45-A96D-8681C5B7B824}">
      <dgm:prSet/>
      <dgm:spPr/>
      <dgm:t>
        <a:bodyPr/>
        <a:lstStyle/>
        <a:p>
          <a:r>
            <a:rPr lang="en-US"/>
            <a:t>Class 2:  Stormwater Site Design –</a:t>
          </a:r>
        </a:p>
      </dgm:t>
    </dgm:pt>
    <dgm:pt modelId="{056656F4-412F-46F5-8605-1255EF7E5AA2}" type="parTrans" cxnId="{93D0D3F5-A84E-47B3-8A51-CA65AE9B918C}">
      <dgm:prSet/>
      <dgm:spPr/>
      <dgm:t>
        <a:bodyPr/>
        <a:lstStyle/>
        <a:p>
          <a:endParaRPr lang="en-US"/>
        </a:p>
      </dgm:t>
    </dgm:pt>
    <dgm:pt modelId="{1171A5D8-AF4B-452C-9E33-047D8EC7D58E}" type="sibTrans" cxnId="{93D0D3F5-A84E-47B3-8A51-CA65AE9B918C}">
      <dgm:prSet/>
      <dgm:spPr/>
      <dgm:t>
        <a:bodyPr/>
        <a:lstStyle/>
        <a:p>
          <a:endParaRPr lang="en-US"/>
        </a:p>
      </dgm:t>
    </dgm:pt>
    <dgm:pt modelId="{E0FD6B53-BEF0-4CAD-85A2-79688219A1DA}">
      <dgm:prSet/>
      <dgm:spPr/>
      <dgm:t>
        <a:bodyPr/>
        <a:lstStyle/>
        <a:p>
          <a:r>
            <a:rPr lang="en-US" dirty="0"/>
            <a:t>Class 3: Filtration Treatment System Design &amp; Post Construction Performance Estimates, </a:t>
          </a:r>
        </a:p>
      </dgm:t>
    </dgm:pt>
    <dgm:pt modelId="{5061BD5A-884E-4C75-BD08-978D37D6F8E1}" type="parTrans" cxnId="{40787B16-8A25-4BA0-8697-CC79F766AFEF}">
      <dgm:prSet/>
      <dgm:spPr/>
      <dgm:t>
        <a:bodyPr/>
        <a:lstStyle/>
        <a:p>
          <a:endParaRPr lang="en-US"/>
        </a:p>
      </dgm:t>
    </dgm:pt>
    <dgm:pt modelId="{C157E4FD-44F0-404C-8B33-9D55932365F9}" type="sibTrans" cxnId="{40787B16-8A25-4BA0-8697-CC79F766AFEF}">
      <dgm:prSet/>
      <dgm:spPr/>
      <dgm:t>
        <a:bodyPr/>
        <a:lstStyle/>
        <a:p>
          <a:endParaRPr lang="en-US"/>
        </a:p>
      </dgm:t>
    </dgm:pt>
    <dgm:pt modelId="{0383007E-EB9E-4C3C-9DEA-CB9DD4A83AFA}">
      <dgm:prSet/>
      <dgm:spPr/>
      <dgm:t>
        <a:bodyPr/>
        <a:lstStyle/>
        <a:p>
          <a:r>
            <a:rPr lang="en-US" dirty="0"/>
            <a:t>Class 4:  Infiltration Treatment System Design &amp; Post Construction Performance Estimates, Part II </a:t>
          </a:r>
        </a:p>
      </dgm:t>
    </dgm:pt>
    <dgm:pt modelId="{DABF59C8-19BA-45CE-99AF-38B2CDCD82B5}" type="parTrans" cxnId="{64F7602F-292C-4842-BD0B-67AAE8B6DCC6}">
      <dgm:prSet/>
      <dgm:spPr/>
      <dgm:t>
        <a:bodyPr/>
        <a:lstStyle/>
        <a:p>
          <a:endParaRPr lang="en-US"/>
        </a:p>
      </dgm:t>
    </dgm:pt>
    <dgm:pt modelId="{57F39175-23D8-44EA-9B91-08486FCD8C17}" type="sibTrans" cxnId="{64F7602F-292C-4842-BD0B-67AAE8B6DCC6}">
      <dgm:prSet/>
      <dgm:spPr/>
      <dgm:t>
        <a:bodyPr/>
        <a:lstStyle/>
        <a:p>
          <a:endParaRPr lang="en-US"/>
        </a:p>
      </dgm:t>
    </dgm:pt>
    <dgm:pt modelId="{7D62E2F8-DB1C-473D-B31A-5905BD682E9A}">
      <dgm:prSet/>
      <dgm:spPr/>
      <dgm:t>
        <a:bodyPr/>
        <a:lstStyle/>
        <a:p>
          <a:r>
            <a:rPr lang="en-US"/>
            <a:t>Class 5:  Stormwater Construction: Erosion and Sediment Controls </a:t>
          </a:r>
        </a:p>
      </dgm:t>
    </dgm:pt>
    <dgm:pt modelId="{2AB662D7-21CC-4435-92C2-FA28C7A10290}" type="parTrans" cxnId="{9A519BEB-1DC9-4AC7-8A70-4B6D5094677A}">
      <dgm:prSet/>
      <dgm:spPr/>
      <dgm:t>
        <a:bodyPr/>
        <a:lstStyle/>
        <a:p>
          <a:endParaRPr lang="en-US"/>
        </a:p>
      </dgm:t>
    </dgm:pt>
    <dgm:pt modelId="{84B6AE14-46B9-49A7-A3F0-99BDBE39C6D4}" type="sibTrans" cxnId="{9A519BEB-1DC9-4AC7-8A70-4B6D5094677A}">
      <dgm:prSet/>
      <dgm:spPr/>
      <dgm:t>
        <a:bodyPr/>
        <a:lstStyle/>
        <a:p>
          <a:endParaRPr lang="en-US"/>
        </a:p>
      </dgm:t>
    </dgm:pt>
    <dgm:pt modelId="{81B73C1C-5AA2-4AFE-B417-9D552A8AA81F}">
      <dgm:prSet/>
      <dgm:spPr/>
      <dgm:t>
        <a:bodyPr/>
        <a:lstStyle/>
        <a:p>
          <a:r>
            <a:rPr lang="en-US"/>
            <a:t>Class 6: Stormwater System Modeling</a:t>
          </a:r>
        </a:p>
      </dgm:t>
    </dgm:pt>
    <dgm:pt modelId="{8C5DDA55-9E60-4845-B218-41B0E30830D7}" type="parTrans" cxnId="{96CF5BC7-9EA2-4500-A055-6247CCD90C4B}">
      <dgm:prSet/>
      <dgm:spPr/>
      <dgm:t>
        <a:bodyPr/>
        <a:lstStyle/>
        <a:p>
          <a:endParaRPr lang="en-US"/>
        </a:p>
      </dgm:t>
    </dgm:pt>
    <dgm:pt modelId="{8419B149-7854-44A2-B76B-BE87C3E3E614}" type="sibTrans" cxnId="{96CF5BC7-9EA2-4500-A055-6247CCD90C4B}">
      <dgm:prSet/>
      <dgm:spPr/>
      <dgm:t>
        <a:bodyPr/>
        <a:lstStyle/>
        <a:p>
          <a:endParaRPr lang="en-US"/>
        </a:p>
      </dgm:t>
    </dgm:pt>
    <dgm:pt modelId="{210692BA-A0A6-448B-A512-4EA8E172FAF1}" type="pres">
      <dgm:prSet presAssocID="{658B9026-1B57-4600-A9AD-7564738BA136}" presName="linear" presStyleCnt="0">
        <dgm:presLayoutVars>
          <dgm:animLvl val="lvl"/>
          <dgm:resizeHandles val="exact"/>
        </dgm:presLayoutVars>
      </dgm:prSet>
      <dgm:spPr/>
    </dgm:pt>
    <dgm:pt modelId="{D71E1778-4D93-4B83-8DDF-94E07592DE50}" type="pres">
      <dgm:prSet presAssocID="{860DCE3F-562C-464E-A65F-476D96C93752}" presName="parentText" presStyleLbl="node1" presStyleIdx="0" presStyleCnt="1" custLinFactNeighborX="226" custLinFactNeighborY="-14821">
        <dgm:presLayoutVars>
          <dgm:chMax val="0"/>
          <dgm:bulletEnabled val="1"/>
        </dgm:presLayoutVars>
      </dgm:prSet>
      <dgm:spPr/>
    </dgm:pt>
    <dgm:pt modelId="{5A83251D-37A1-4A83-972D-83C1B81FFD3A}" type="pres">
      <dgm:prSet presAssocID="{860DCE3F-562C-464E-A65F-476D96C93752}" presName="childText" presStyleLbl="revTx" presStyleIdx="0" presStyleCnt="1">
        <dgm:presLayoutVars>
          <dgm:bulletEnabled val="1"/>
        </dgm:presLayoutVars>
      </dgm:prSet>
      <dgm:spPr/>
    </dgm:pt>
  </dgm:ptLst>
  <dgm:cxnLst>
    <dgm:cxn modelId="{A71BAA14-0D33-4D37-B5CA-2B67F1C0F843}" type="presOf" srcId="{658B9026-1B57-4600-A9AD-7564738BA136}" destId="{210692BA-A0A6-448B-A512-4EA8E172FAF1}" srcOrd="0" destOrd="0" presId="urn:microsoft.com/office/officeart/2005/8/layout/vList2"/>
    <dgm:cxn modelId="{40787B16-8A25-4BA0-8697-CC79F766AFEF}" srcId="{860DCE3F-562C-464E-A65F-476D96C93752}" destId="{E0FD6B53-BEF0-4CAD-85A2-79688219A1DA}" srcOrd="2" destOrd="0" parTransId="{5061BD5A-884E-4C75-BD08-978D37D6F8E1}" sibTransId="{C157E4FD-44F0-404C-8B33-9D55932365F9}"/>
    <dgm:cxn modelId="{64F7602F-292C-4842-BD0B-67AAE8B6DCC6}" srcId="{860DCE3F-562C-464E-A65F-476D96C93752}" destId="{0383007E-EB9E-4C3C-9DEA-CB9DD4A83AFA}" srcOrd="3" destOrd="0" parTransId="{DABF59C8-19BA-45CE-99AF-38B2CDCD82B5}" sibTransId="{57F39175-23D8-44EA-9B91-08486FCD8C17}"/>
    <dgm:cxn modelId="{5B55EE65-8481-4A2E-A584-08B4D2E57DEC}" type="presOf" srcId="{7D62E2F8-DB1C-473D-B31A-5905BD682E9A}" destId="{5A83251D-37A1-4A83-972D-83C1B81FFD3A}" srcOrd="0" destOrd="4" presId="urn:microsoft.com/office/officeart/2005/8/layout/vList2"/>
    <dgm:cxn modelId="{DF1E0168-34EF-43F7-B714-4F9424945E41}" type="presOf" srcId="{860DCE3F-562C-464E-A65F-476D96C93752}" destId="{D71E1778-4D93-4B83-8DDF-94E07592DE50}" srcOrd="0" destOrd="0" presId="urn:microsoft.com/office/officeart/2005/8/layout/vList2"/>
    <dgm:cxn modelId="{3FCCBE75-1BAC-4E43-B35C-BA605C822DA1}" type="presOf" srcId="{0383007E-EB9E-4C3C-9DEA-CB9DD4A83AFA}" destId="{5A83251D-37A1-4A83-972D-83C1B81FFD3A}" srcOrd="0" destOrd="3" presId="urn:microsoft.com/office/officeart/2005/8/layout/vList2"/>
    <dgm:cxn modelId="{81FE5C7A-0DD9-4F07-B535-E3FE5E74B760}" type="presOf" srcId="{082B4DB5-31F7-4E45-A96D-8681C5B7B824}" destId="{5A83251D-37A1-4A83-972D-83C1B81FFD3A}" srcOrd="0" destOrd="1" presId="urn:microsoft.com/office/officeart/2005/8/layout/vList2"/>
    <dgm:cxn modelId="{31277398-C6E7-4CC4-8C4D-A32D81702341}" type="presOf" srcId="{7FE04FF8-0595-47E7-9D26-F6106C7D440F}" destId="{5A83251D-37A1-4A83-972D-83C1B81FFD3A}" srcOrd="0" destOrd="0" presId="urn:microsoft.com/office/officeart/2005/8/layout/vList2"/>
    <dgm:cxn modelId="{0DA6A5A9-80F7-4CA9-A5FB-D7DB9F6895D1}" srcId="{658B9026-1B57-4600-A9AD-7564738BA136}" destId="{860DCE3F-562C-464E-A65F-476D96C93752}" srcOrd="0" destOrd="0" parTransId="{E5DEB740-78CE-4171-B1FB-973E3DA91EB6}" sibTransId="{31E2C9ED-3DB5-49ED-BF2F-D01733FADCC3}"/>
    <dgm:cxn modelId="{970A40B0-533B-4063-83C0-CBA33DE08411}" type="presOf" srcId="{E0FD6B53-BEF0-4CAD-85A2-79688219A1DA}" destId="{5A83251D-37A1-4A83-972D-83C1B81FFD3A}" srcOrd="0" destOrd="2" presId="urn:microsoft.com/office/officeart/2005/8/layout/vList2"/>
    <dgm:cxn modelId="{96CF5BC7-9EA2-4500-A055-6247CCD90C4B}" srcId="{860DCE3F-562C-464E-A65F-476D96C93752}" destId="{81B73C1C-5AA2-4AFE-B417-9D552A8AA81F}" srcOrd="5" destOrd="0" parTransId="{8C5DDA55-9E60-4845-B218-41B0E30830D7}" sibTransId="{8419B149-7854-44A2-B76B-BE87C3E3E614}"/>
    <dgm:cxn modelId="{2EF30DCB-FB77-47DB-B7CF-B52C9ED9C689}" srcId="{860DCE3F-562C-464E-A65F-476D96C93752}" destId="{7FE04FF8-0595-47E7-9D26-F6106C7D440F}" srcOrd="0" destOrd="0" parTransId="{5AF055B2-1352-46AC-AEBA-BF4D440E6C60}" sibTransId="{824C7019-372E-4FF5-8BEF-17F6CA94815A}"/>
    <dgm:cxn modelId="{082791D7-3BF4-49C1-A1FD-37393196CCE0}" type="presOf" srcId="{81B73C1C-5AA2-4AFE-B417-9D552A8AA81F}" destId="{5A83251D-37A1-4A83-972D-83C1B81FFD3A}" srcOrd="0" destOrd="5" presId="urn:microsoft.com/office/officeart/2005/8/layout/vList2"/>
    <dgm:cxn modelId="{9A519BEB-1DC9-4AC7-8A70-4B6D5094677A}" srcId="{860DCE3F-562C-464E-A65F-476D96C93752}" destId="{7D62E2F8-DB1C-473D-B31A-5905BD682E9A}" srcOrd="4" destOrd="0" parTransId="{2AB662D7-21CC-4435-92C2-FA28C7A10290}" sibTransId="{84B6AE14-46B9-49A7-A3F0-99BDBE39C6D4}"/>
    <dgm:cxn modelId="{93D0D3F5-A84E-47B3-8A51-CA65AE9B918C}" srcId="{860DCE3F-562C-464E-A65F-476D96C93752}" destId="{082B4DB5-31F7-4E45-A96D-8681C5B7B824}" srcOrd="1" destOrd="0" parTransId="{056656F4-412F-46F5-8605-1255EF7E5AA2}" sibTransId="{1171A5D8-AF4B-452C-9E33-047D8EC7D58E}"/>
    <dgm:cxn modelId="{70BB356F-BBA4-49A6-9317-BCA7EEE3DC44}" type="presParOf" srcId="{210692BA-A0A6-448B-A512-4EA8E172FAF1}" destId="{D71E1778-4D93-4B83-8DDF-94E07592DE50}" srcOrd="0" destOrd="0" presId="urn:microsoft.com/office/officeart/2005/8/layout/vList2"/>
    <dgm:cxn modelId="{FD9CBBC9-0D26-413B-ACC6-B99A313029E3}" type="presParOf" srcId="{210692BA-A0A6-448B-A512-4EA8E172FAF1}" destId="{5A83251D-37A1-4A83-972D-83C1B81FFD3A}"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040B163-65A4-4462-9191-F7AFF9F64E95}"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9E1D311-B6A7-4B51-8071-BF7F7374F3A3}">
      <dgm:prSet/>
      <dgm:spPr/>
      <dgm:t>
        <a:bodyPr/>
        <a:lstStyle/>
        <a:p>
          <a:r>
            <a:rPr lang="en-US"/>
            <a:t>Storm volume control</a:t>
          </a:r>
        </a:p>
      </dgm:t>
    </dgm:pt>
    <dgm:pt modelId="{DEC266A4-79D1-4E1A-9D6B-2618405DC747}" type="parTrans" cxnId="{B9154B5F-D4BE-4AD4-BC26-7B2346C6A3BE}">
      <dgm:prSet/>
      <dgm:spPr/>
      <dgm:t>
        <a:bodyPr/>
        <a:lstStyle/>
        <a:p>
          <a:endParaRPr lang="en-US"/>
        </a:p>
      </dgm:t>
    </dgm:pt>
    <dgm:pt modelId="{DEC8726D-B794-4C48-9182-2C68D900E57B}" type="sibTrans" cxnId="{B9154B5F-D4BE-4AD4-BC26-7B2346C6A3BE}">
      <dgm:prSet/>
      <dgm:spPr/>
      <dgm:t>
        <a:bodyPr/>
        <a:lstStyle/>
        <a:p>
          <a:endParaRPr lang="en-US"/>
        </a:p>
      </dgm:t>
    </dgm:pt>
    <dgm:pt modelId="{8EA2366D-28B2-49DE-94C5-0A122E362E98}">
      <dgm:prSet/>
      <dgm:spPr/>
      <dgm:t>
        <a:bodyPr/>
        <a:lstStyle/>
        <a:p>
          <a:r>
            <a:rPr lang="en-US"/>
            <a:t>Peak flow control</a:t>
          </a:r>
        </a:p>
      </dgm:t>
    </dgm:pt>
    <dgm:pt modelId="{D372C5B5-0B7F-420D-81C8-F086CE3BCF39}" type="parTrans" cxnId="{66D5189C-BC1C-4746-961F-422CFE60A3E4}">
      <dgm:prSet/>
      <dgm:spPr/>
      <dgm:t>
        <a:bodyPr/>
        <a:lstStyle/>
        <a:p>
          <a:endParaRPr lang="en-US"/>
        </a:p>
      </dgm:t>
    </dgm:pt>
    <dgm:pt modelId="{7777F8B7-6DCD-4B88-88EE-A48796A2DEA2}" type="sibTrans" cxnId="{66D5189C-BC1C-4746-961F-422CFE60A3E4}">
      <dgm:prSet/>
      <dgm:spPr/>
      <dgm:t>
        <a:bodyPr/>
        <a:lstStyle/>
        <a:p>
          <a:endParaRPr lang="en-US"/>
        </a:p>
      </dgm:t>
    </dgm:pt>
    <dgm:pt modelId="{A7D4AEEC-D8FB-44BA-B263-A5B987C7149F}">
      <dgm:prSet/>
      <dgm:spPr/>
      <dgm:t>
        <a:bodyPr/>
        <a:lstStyle/>
        <a:p>
          <a:r>
            <a:rPr lang="en-US"/>
            <a:t>Fecal indicator bacteria control</a:t>
          </a:r>
        </a:p>
      </dgm:t>
    </dgm:pt>
    <dgm:pt modelId="{A92F3E84-4A85-45BD-BEF7-CB6A3EBA6523}" type="parTrans" cxnId="{6F2297A5-F4F3-4BD8-B19E-FFEA071C45AC}">
      <dgm:prSet/>
      <dgm:spPr/>
      <dgm:t>
        <a:bodyPr/>
        <a:lstStyle/>
        <a:p>
          <a:endParaRPr lang="en-US"/>
        </a:p>
      </dgm:t>
    </dgm:pt>
    <dgm:pt modelId="{2E960605-67BA-40BB-9EB4-21D4E6D16925}" type="sibTrans" cxnId="{6F2297A5-F4F3-4BD8-B19E-FFEA071C45AC}">
      <dgm:prSet/>
      <dgm:spPr/>
      <dgm:t>
        <a:bodyPr/>
        <a:lstStyle/>
        <a:p>
          <a:endParaRPr lang="en-US"/>
        </a:p>
      </dgm:t>
    </dgm:pt>
    <dgm:pt modelId="{4CF53D77-8079-48DF-AA78-9FD2009894F6}">
      <dgm:prSet/>
      <dgm:spPr/>
      <dgm:t>
        <a:bodyPr/>
        <a:lstStyle/>
        <a:p>
          <a:r>
            <a:rPr lang="en-US"/>
            <a:t>Chloride and other dissolved parameters</a:t>
          </a:r>
        </a:p>
      </dgm:t>
    </dgm:pt>
    <dgm:pt modelId="{384765E7-6C2F-4F06-A484-C28F6AF1F410}" type="parTrans" cxnId="{ED799ABC-EA92-4369-9C03-39B803806A66}">
      <dgm:prSet/>
      <dgm:spPr/>
      <dgm:t>
        <a:bodyPr/>
        <a:lstStyle/>
        <a:p>
          <a:endParaRPr lang="en-US"/>
        </a:p>
      </dgm:t>
    </dgm:pt>
    <dgm:pt modelId="{97DC1FED-FF9B-49AA-97B1-4260B2B0FE4D}" type="sibTrans" cxnId="{ED799ABC-EA92-4369-9C03-39B803806A66}">
      <dgm:prSet/>
      <dgm:spPr/>
      <dgm:t>
        <a:bodyPr/>
        <a:lstStyle/>
        <a:p>
          <a:endParaRPr lang="en-US"/>
        </a:p>
      </dgm:t>
    </dgm:pt>
    <dgm:pt modelId="{40361890-C445-4036-8C9A-0B87AC5928D0}">
      <dgm:prSet/>
      <dgm:spPr/>
      <dgm:t>
        <a:bodyPr/>
        <a:lstStyle/>
        <a:p>
          <a:r>
            <a:rPr lang="en-US"/>
            <a:t>Understanding system hydraulics</a:t>
          </a:r>
        </a:p>
      </dgm:t>
    </dgm:pt>
    <dgm:pt modelId="{8002203A-0B71-436E-86D9-39F0A6F17810}" type="parTrans" cxnId="{CC6A3D36-F6B7-4A8B-8428-81C345100ABD}">
      <dgm:prSet/>
      <dgm:spPr/>
      <dgm:t>
        <a:bodyPr/>
        <a:lstStyle/>
        <a:p>
          <a:endParaRPr lang="en-US"/>
        </a:p>
      </dgm:t>
    </dgm:pt>
    <dgm:pt modelId="{13E73F2C-A00C-4386-B530-20E78FA399C8}" type="sibTrans" cxnId="{CC6A3D36-F6B7-4A8B-8428-81C345100ABD}">
      <dgm:prSet/>
      <dgm:spPr/>
      <dgm:t>
        <a:bodyPr/>
        <a:lstStyle/>
        <a:p>
          <a:endParaRPr lang="en-US"/>
        </a:p>
      </dgm:t>
    </dgm:pt>
    <dgm:pt modelId="{66B65DA1-BFAF-4A84-91A1-2A8AC83F9733}">
      <dgm:prSet/>
      <dgm:spPr/>
      <dgm:t>
        <a:bodyPr/>
        <a:lstStyle/>
        <a:p>
          <a:r>
            <a:rPr lang="en-US"/>
            <a:t>Emerging areas of concern</a:t>
          </a:r>
        </a:p>
      </dgm:t>
    </dgm:pt>
    <dgm:pt modelId="{87B91175-DAF3-4F11-9570-5C36AEC54479}" type="parTrans" cxnId="{BE07BE8B-A069-4E5D-8E9C-1C6F7FAAC9D1}">
      <dgm:prSet/>
      <dgm:spPr/>
      <dgm:t>
        <a:bodyPr/>
        <a:lstStyle/>
        <a:p>
          <a:endParaRPr lang="en-US"/>
        </a:p>
      </dgm:t>
    </dgm:pt>
    <dgm:pt modelId="{74A9512A-19F3-4738-BBD7-744F9039E21F}" type="sibTrans" cxnId="{BE07BE8B-A069-4E5D-8E9C-1C6F7FAAC9D1}">
      <dgm:prSet/>
      <dgm:spPr/>
      <dgm:t>
        <a:bodyPr/>
        <a:lstStyle/>
        <a:p>
          <a:endParaRPr lang="en-US"/>
        </a:p>
      </dgm:t>
    </dgm:pt>
    <dgm:pt modelId="{54EDAB0F-EF6E-4467-B87B-9E631AB4E5AC}" type="pres">
      <dgm:prSet presAssocID="{4040B163-65A4-4462-9191-F7AFF9F64E95}" presName="linear" presStyleCnt="0">
        <dgm:presLayoutVars>
          <dgm:animLvl val="lvl"/>
          <dgm:resizeHandles val="exact"/>
        </dgm:presLayoutVars>
      </dgm:prSet>
      <dgm:spPr/>
    </dgm:pt>
    <dgm:pt modelId="{EA21D01D-C28B-4B4F-935D-26F2E8195D76}" type="pres">
      <dgm:prSet presAssocID="{99E1D311-B6A7-4B51-8071-BF7F7374F3A3}" presName="parentText" presStyleLbl="node1" presStyleIdx="0" presStyleCnt="6">
        <dgm:presLayoutVars>
          <dgm:chMax val="0"/>
          <dgm:bulletEnabled val="1"/>
        </dgm:presLayoutVars>
      </dgm:prSet>
      <dgm:spPr/>
    </dgm:pt>
    <dgm:pt modelId="{5ABFE0E8-98D8-4A9C-9C7A-979DECDEA742}" type="pres">
      <dgm:prSet presAssocID="{DEC8726D-B794-4C48-9182-2C68D900E57B}" presName="spacer" presStyleCnt="0"/>
      <dgm:spPr/>
    </dgm:pt>
    <dgm:pt modelId="{ACB7A450-FEA9-47ED-A513-96A9D7F808AE}" type="pres">
      <dgm:prSet presAssocID="{8EA2366D-28B2-49DE-94C5-0A122E362E98}" presName="parentText" presStyleLbl="node1" presStyleIdx="1" presStyleCnt="6">
        <dgm:presLayoutVars>
          <dgm:chMax val="0"/>
          <dgm:bulletEnabled val="1"/>
        </dgm:presLayoutVars>
      </dgm:prSet>
      <dgm:spPr/>
    </dgm:pt>
    <dgm:pt modelId="{DF3265DB-DD1A-49A7-A5C0-B2411891FAC8}" type="pres">
      <dgm:prSet presAssocID="{7777F8B7-6DCD-4B88-88EE-A48796A2DEA2}" presName="spacer" presStyleCnt="0"/>
      <dgm:spPr/>
    </dgm:pt>
    <dgm:pt modelId="{1F18EAB6-9886-49BE-89E4-485C79F4E25E}" type="pres">
      <dgm:prSet presAssocID="{A7D4AEEC-D8FB-44BA-B263-A5B987C7149F}" presName="parentText" presStyleLbl="node1" presStyleIdx="2" presStyleCnt="6">
        <dgm:presLayoutVars>
          <dgm:chMax val="0"/>
          <dgm:bulletEnabled val="1"/>
        </dgm:presLayoutVars>
      </dgm:prSet>
      <dgm:spPr/>
    </dgm:pt>
    <dgm:pt modelId="{C41E6DD8-05DD-4671-9970-1D7D39257CFC}" type="pres">
      <dgm:prSet presAssocID="{2E960605-67BA-40BB-9EB4-21D4E6D16925}" presName="spacer" presStyleCnt="0"/>
      <dgm:spPr/>
    </dgm:pt>
    <dgm:pt modelId="{1E3B904B-E3A7-4F1F-86A7-90624E74DB97}" type="pres">
      <dgm:prSet presAssocID="{4CF53D77-8079-48DF-AA78-9FD2009894F6}" presName="parentText" presStyleLbl="node1" presStyleIdx="3" presStyleCnt="6">
        <dgm:presLayoutVars>
          <dgm:chMax val="0"/>
          <dgm:bulletEnabled val="1"/>
        </dgm:presLayoutVars>
      </dgm:prSet>
      <dgm:spPr/>
    </dgm:pt>
    <dgm:pt modelId="{CD5866CC-C063-4AA7-A0C8-C0074FA991DF}" type="pres">
      <dgm:prSet presAssocID="{97DC1FED-FF9B-49AA-97B1-4260B2B0FE4D}" presName="spacer" presStyleCnt="0"/>
      <dgm:spPr/>
    </dgm:pt>
    <dgm:pt modelId="{A6B45FA8-1042-43C7-B60D-E56256847247}" type="pres">
      <dgm:prSet presAssocID="{40361890-C445-4036-8C9A-0B87AC5928D0}" presName="parentText" presStyleLbl="node1" presStyleIdx="4" presStyleCnt="6">
        <dgm:presLayoutVars>
          <dgm:chMax val="0"/>
          <dgm:bulletEnabled val="1"/>
        </dgm:presLayoutVars>
      </dgm:prSet>
      <dgm:spPr/>
    </dgm:pt>
    <dgm:pt modelId="{8B17866B-4459-4903-8695-4A1BEE125B86}" type="pres">
      <dgm:prSet presAssocID="{13E73F2C-A00C-4386-B530-20E78FA399C8}" presName="spacer" presStyleCnt="0"/>
      <dgm:spPr/>
    </dgm:pt>
    <dgm:pt modelId="{2AEA9257-79F1-48F7-A88C-4640ED9B7AFD}" type="pres">
      <dgm:prSet presAssocID="{66B65DA1-BFAF-4A84-91A1-2A8AC83F9733}" presName="parentText" presStyleLbl="node1" presStyleIdx="5" presStyleCnt="6">
        <dgm:presLayoutVars>
          <dgm:chMax val="0"/>
          <dgm:bulletEnabled val="1"/>
        </dgm:presLayoutVars>
      </dgm:prSet>
      <dgm:spPr/>
    </dgm:pt>
  </dgm:ptLst>
  <dgm:cxnLst>
    <dgm:cxn modelId="{58809306-65F5-4BED-9BE2-26C0E3931052}" type="presOf" srcId="{66B65DA1-BFAF-4A84-91A1-2A8AC83F9733}" destId="{2AEA9257-79F1-48F7-A88C-4640ED9B7AFD}" srcOrd="0" destOrd="0" presId="urn:microsoft.com/office/officeart/2005/8/layout/vList2"/>
    <dgm:cxn modelId="{CC6A3D36-F6B7-4A8B-8428-81C345100ABD}" srcId="{4040B163-65A4-4462-9191-F7AFF9F64E95}" destId="{40361890-C445-4036-8C9A-0B87AC5928D0}" srcOrd="4" destOrd="0" parTransId="{8002203A-0B71-436E-86D9-39F0A6F17810}" sibTransId="{13E73F2C-A00C-4386-B530-20E78FA399C8}"/>
    <dgm:cxn modelId="{B9154B5F-D4BE-4AD4-BC26-7B2346C6A3BE}" srcId="{4040B163-65A4-4462-9191-F7AFF9F64E95}" destId="{99E1D311-B6A7-4B51-8071-BF7F7374F3A3}" srcOrd="0" destOrd="0" parTransId="{DEC266A4-79D1-4E1A-9D6B-2618405DC747}" sibTransId="{DEC8726D-B794-4C48-9182-2C68D900E57B}"/>
    <dgm:cxn modelId="{BE07BE8B-A069-4E5D-8E9C-1C6F7FAAC9D1}" srcId="{4040B163-65A4-4462-9191-F7AFF9F64E95}" destId="{66B65DA1-BFAF-4A84-91A1-2A8AC83F9733}" srcOrd="5" destOrd="0" parTransId="{87B91175-DAF3-4F11-9570-5C36AEC54479}" sibTransId="{74A9512A-19F3-4738-BBD7-744F9039E21F}"/>
    <dgm:cxn modelId="{BB548890-B4FA-4916-BD79-A0694AE4E5FE}" type="presOf" srcId="{A7D4AEEC-D8FB-44BA-B263-A5B987C7149F}" destId="{1F18EAB6-9886-49BE-89E4-485C79F4E25E}" srcOrd="0" destOrd="0" presId="urn:microsoft.com/office/officeart/2005/8/layout/vList2"/>
    <dgm:cxn modelId="{66D5189C-BC1C-4746-961F-422CFE60A3E4}" srcId="{4040B163-65A4-4462-9191-F7AFF9F64E95}" destId="{8EA2366D-28B2-49DE-94C5-0A122E362E98}" srcOrd="1" destOrd="0" parTransId="{D372C5B5-0B7F-420D-81C8-F086CE3BCF39}" sibTransId="{7777F8B7-6DCD-4B88-88EE-A48796A2DEA2}"/>
    <dgm:cxn modelId="{6F2297A5-F4F3-4BD8-B19E-FFEA071C45AC}" srcId="{4040B163-65A4-4462-9191-F7AFF9F64E95}" destId="{A7D4AEEC-D8FB-44BA-B263-A5B987C7149F}" srcOrd="2" destOrd="0" parTransId="{A92F3E84-4A85-45BD-BEF7-CB6A3EBA6523}" sibTransId="{2E960605-67BA-40BB-9EB4-21D4E6D16925}"/>
    <dgm:cxn modelId="{CA08D3B9-B747-4ACA-8E42-B0FB59A60FD2}" type="presOf" srcId="{4040B163-65A4-4462-9191-F7AFF9F64E95}" destId="{54EDAB0F-EF6E-4467-B87B-9E631AB4E5AC}" srcOrd="0" destOrd="0" presId="urn:microsoft.com/office/officeart/2005/8/layout/vList2"/>
    <dgm:cxn modelId="{ED799ABC-EA92-4369-9C03-39B803806A66}" srcId="{4040B163-65A4-4462-9191-F7AFF9F64E95}" destId="{4CF53D77-8079-48DF-AA78-9FD2009894F6}" srcOrd="3" destOrd="0" parTransId="{384765E7-6C2F-4F06-A484-C28F6AF1F410}" sibTransId="{97DC1FED-FF9B-49AA-97B1-4260B2B0FE4D}"/>
    <dgm:cxn modelId="{7C4376C2-3BA3-422F-9454-13F6E36708E1}" type="presOf" srcId="{40361890-C445-4036-8C9A-0B87AC5928D0}" destId="{A6B45FA8-1042-43C7-B60D-E56256847247}" srcOrd="0" destOrd="0" presId="urn:microsoft.com/office/officeart/2005/8/layout/vList2"/>
    <dgm:cxn modelId="{76383DC5-63B8-4A6A-A244-3CFFB69BD499}" type="presOf" srcId="{8EA2366D-28B2-49DE-94C5-0A122E362E98}" destId="{ACB7A450-FEA9-47ED-A513-96A9D7F808AE}" srcOrd="0" destOrd="0" presId="urn:microsoft.com/office/officeart/2005/8/layout/vList2"/>
    <dgm:cxn modelId="{1294A7CF-BC17-4204-8968-706ADCAB7B44}" type="presOf" srcId="{4CF53D77-8079-48DF-AA78-9FD2009894F6}" destId="{1E3B904B-E3A7-4F1F-86A7-90624E74DB97}" srcOrd="0" destOrd="0" presId="urn:microsoft.com/office/officeart/2005/8/layout/vList2"/>
    <dgm:cxn modelId="{644FD5F8-8F2A-481A-89E3-02875A5039EA}" type="presOf" srcId="{99E1D311-B6A7-4B51-8071-BF7F7374F3A3}" destId="{EA21D01D-C28B-4B4F-935D-26F2E8195D76}" srcOrd="0" destOrd="0" presId="urn:microsoft.com/office/officeart/2005/8/layout/vList2"/>
    <dgm:cxn modelId="{5457E48E-01F0-4A63-A56D-458618606552}" type="presParOf" srcId="{54EDAB0F-EF6E-4467-B87B-9E631AB4E5AC}" destId="{EA21D01D-C28B-4B4F-935D-26F2E8195D76}" srcOrd="0" destOrd="0" presId="urn:microsoft.com/office/officeart/2005/8/layout/vList2"/>
    <dgm:cxn modelId="{62248920-D964-465F-AA1E-4589A5ECCF5B}" type="presParOf" srcId="{54EDAB0F-EF6E-4467-B87B-9E631AB4E5AC}" destId="{5ABFE0E8-98D8-4A9C-9C7A-979DECDEA742}" srcOrd="1" destOrd="0" presId="urn:microsoft.com/office/officeart/2005/8/layout/vList2"/>
    <dgm:cxn modelId="{EBF0E72A-CA3D-49FC-90D6-FBC566BE7CE5}" type="presParOf" srcId="{54EDAB0F-EF6E-4467-B87B-9E631AB4E5AC}" destId="{ACB7A450-FEA9-47ED-A513-96A9D7F808AE}" srcOrd="2" destOrd="0" presId="urn:microsoft.com/office/officeart/2005/8/layout/vList2"/>
    <dgm:cxn modelId="{DCFA2CB3-66B8-4121-A4D3-CE893A4D8421}" type="presParOf" srcId="{54EDAB0F-EF6E-4467-B87B-9E631AB4E5AC}" destId="{DF3265DB-DD1A-49A7-A5C0-B2411891FAC8}" srcOrd="3" destOrd="0" presId="urn:microsoft.com/office/officeart/2005/8/layout/vList2"/>
    <dgm:cxn modelId="{C09CC98A-AA9A-470E-BF7F-7640277AC908}" type="presParOf" srcId="{54EDAB0F-EF6E-4467-B87B-9E631AB4E5AC}" destId="{1F18EAB6-9886-49BE-89E4-485C79F4E25E}" srcOrd="4" destOrd="0" presId="urn:microsoft.com/office/officeart/2005/8/layout/vList2"/>
    <dgm:cxn modelId="{F83E47D8-5724-4270-9AC7-550588105B56}" type="presParOf" srcId="{54EDAB0F-EF6E-4467-B87B-9E631AB4E5AC}" destId="{C41E6DD8-05DD-4671-9970-1D7D39257CFC}" srcOrd="5" destOrd="0" presId="urn:microsoft.com/office/officeart/2005/8/layout/vList2"/>
    <dgm:cxn modelId="{07A8A653-599A-4732-824E-25D58F51A2A3}" type="presParOf" srcId="{54EDAB0F-EF6E-4467-B87B-9E631AB4E5AC}" destId="{1E3B904B-E3A7-4F1F-86A7-90624E74DB97}" srcOrd="6" destOrd="0" presId="urn:microsoft.com/office/officeart/2005/8/layout/vList2"/>
    <dgm:cxn modelId="{DD0CCDB8-6F26-4837-AD3A-ED99C5353D58}" type="presParOf" srcId="{54EDAB0F-EF6E-4467-B87B-9E631AB4E5AC}" destId="{CD5866CC-C063-4AA7-A0C8-C0074FA991DF}" srcOrd="7" destOrd="0" presId="urn:microsoft.com/office/officeart/2005/8/layout/vList2"/>
    <dgm:cxn modelId="{087194F2-5571-4D90-9FAD-71CE533D68D8}" type="presParOf" srcId="{54EDAB0F-EF6E-4467-B87B-9E631AB4E5AC}" destId="{A6B45FA8-1042-43C7-B60D-E56256847247}" srcOrd="8" destOrd="0" presId="urn:microsoft.com/office/officeart/2005/8/layout/vList2"/>
    <dgm:cxn modelId="{9959A7C2-139F-426D-8B22-41F8000E7EEE}" type="presParOf" srcId="{54EDAB0F-EF6E-4467-B87B-9E631AB4E5AC}" destId="{8B17866B-4459-4903-8695-4A1BEE125B86}" srcOrd="9" destOrd="0" presId="urn:microsoft.com/office/officeart/2005/8/layout/vList2"/>
    <dgm:cxn modelId="{EB010E78-4DB8-4F60-9F62-CC1749870CBB}" type="presParOf" srcId="{54EDAB0F-EF6E-4467-B87B-9E631AB4E5AC}" destId="{2AEA9257-79F1-48F7-A88C-4640ED9B7AF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2E9243A-A057-4737-BD54-BDADD63E1674}"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3EFE400-749E-4135-BBC7-135627AECA66}">
      <dgm:prSet/>
      <dgm:spPr/>
      <dgm:t>
        <a:bodyPr/>
        <a:lstStyle/>
        <a:p>
          <a:r>
            <a:rPr lang="en-US"/>
            <a:t>We are not going to BMP our way out of this</a:t>
          </a:r>
        </a:p>
      </dgm:t>
    </dgm:pt>
    <dgm:pt modelId="{D1F90C66-4CA6-4C4C-9570-791DB5653162}" type="parTrans" cxnId="{A34CCB65-C30C-431F-9D08-944D59ADD56C}">
      <dgm:prSet/>
      <dgm:spPr/>
      <dgm:t>
        <a:bodyPr/>
        <a:lstStyle/>
        <a:p>
          <a:endParaRPr lang="en-US"/>
        </a:p>
      </dgm:t>
    </dgm:pt>
    <dgm:pt modelId="{817F6C1D-3789-4C81-8875-53348C29397D}" type="sibTrans" cxnId="{A34CCB65-C30C-431F-9D08-944D59ADD56C}">
      <dgm:prSet/>
      <dgm:spPr/>
      <dgm:t>
        <a:bodyPr/>
        <a:lstStyle/>
        <a:p>
          <a:endParaRPr lang="en-US"/>
        </a:p>
      </dgm:t>
    </dgm:pt>
    <dgm:pt modelId="{F4FE75DE-6798-456D-B873-656E82DB41FC}">
      <dgm:prSet/>
      <dgm:spPr/>
      <dgm:t>
        <a:bodyPr/>
        <a:lstStyle/>
        <a:p>
          <a:r>
            <a:rPr lang="en-US"/>
            <a:t>We need a growing toolbox of approaches</a:t>
          </a:r>
        </a:p>
      </dgm:t>
    </dgm:pt>
    <dgm:pt modelId="{CB2961DD-621E-476E-B48D-5FF3BCEE5487}" type="parTrans" cxnId="{336B863B-B2D7-4A2B-BF53-60B96FE185AC}">
      <dgm:prSet/>
      <dgm:spPr/>
      <dgm:t>
        <a:bodyPr/>
        <a:lstStyle/>
        <a:p>
          <a:endParaRPr lang="en-US"/>
        </a:p>
      </dgm:t>
    </dgm:pt>
    <dgm:pt modelId="{24790ABD-3048-4349-98AD-C02CD5BC0849}" type="sibTrans" cxnId="{336B863B-B2D7-4A2B-BF53-60B96FE185AC}">
      <dgm:prSet/>
      <dgm:spPr/>
      <dgm:t>
        <a:bodyPr/>
        <a:lstStyle/>
        <a:p>
          <a:endParaRPr lang="en-US"/>
        </a:p>
      </dgm:t>
    </dgm:pt>
    <dgm:pt modelId="{5FDD31FF-0020-42C1-93B4-92D01BCA7664}">
      <dgm:prSet/>
      <dgm:spPr/>
      <dgm:t>
        <a:bodyPr/>
        <a:lstStyle/>
        <a:p>
          <a:r>
            <a:rPr lang="en-US"/>
            <a:t>We need buy-in at all levels</a:t>
          </a:r>
        </a:p>
      </dgm:t>
    </dgm:pt>
    <dgm:pt modelId="{24619C1A-85EA-4A7D-A931-8DA772A267C9}" type="parTrans" cxnId="{D6565D3B-9614-4582-9836-A4F3759E7016}">
      <dgm:prSet/>
      <dgm:spPr/>
      <dgm:t>
        <a:bodyPr/>
        <a:lstStyle/>
        <a:p>
          <a:endParaRPr lang="en-US"/>
        </a:p>
      </dgm:t>
    </dgm:pt>
    <dgm:pt modelId="{DEAFF10D-74D4-4B6D-B06D-DFD3878BAFDA}" type="sibTrans" cxnId="{D6565D3B-9614-4582-9836-A4F3759E7016}">
      <dgm:prSet/>
      <dgm:spPr/>
      <dgm:t>
        <a:bodyPr/>
        <a:lstStyle/>
        <a:p>
          <a:endParaRPr lang="en-US"/>
        </a:p>
      </dgm:t>
    </dgm:pt>
    <dgm:pt modelId="{F6F87C37-F648-4710-9EBD-66E7B206EB8F}">
      <dgm:prSet/>
      <dgm:spPr/>
      <dgm:t>
        <a:bodyPr/>
        <a:lstStyle/>
        <a:p>
          <a:r>
            <a:rPr lang="en-US"/>
            <a:t>We need your innovations</a:t>
          </a:r>
        </a:p>
      </dgm:t>
    </dgm:pt>
    <dgm:pt modelId="{0AD8DD53-3064-4B76-9F51-ADE35F78734C}" type="parTrans" cxnId="{89A944F1-4B05-4665-9056-02E2B9DDAD48}">
      <dgm:prSet/>
      <dgm:spPr/>
      <dgm:t>
        <a:bodyPr/>
        <a:lstStyle/>
        <a:p>
          <a:endParaRPr lang="en-US"/>
        </a:p>
      </dgm:t>
    </dgm:pt>
    <dgm:pt modelId="{A54356C3-C3DD-497C-A854-BB3DADC7EBCA}" type="sibTrans" cxnId="{89A944F1-4B05-4665-9056-02E2B9DDAD48}">
      <dgm:prSet/>
      <dgm:spPr/>
      <dgm:t>
        <a:bodyPr/>
        <a:lstStyle/>
        <a:p>
          <a:endParaRPr lang="en-US"/>
        </a:p>
      </dgm:t>
    </dgm:pt>
    <dgm:pt modelId="{494CEA4F-B5F6-4CD8-B212-DC03E7BAC850}">
      <dgm:prSet/>
      <dgm:spPr/>
      <dgm:t>
        <a:bodyPr/>
        <a:lstStyle/>
        <a:p>
          <a:r>
            <a:rPr lang="en-US"/>
            <a:t>Innovations will reduce cost over time and increase effectiveness of controls</a:t>
          </a:r>
        </a:p>
      </dgm:t>
    </dgm:pt>
    <dgm:pt modelId="{D002D6CA-DA34-44BE-A943-DF007AB2C9C2}" type="parTrans" cxnId="{A86FDF50-47C4-43A4-AAFB-0156FA4B9346}">
      <dgm:prSet/>
      <dgm:spPr/>
      <dgm:t>
        <a:bodyPr/>
        <a:lstStyle/>
        <a:p>
          <a:endParaRPr lang="en-US"/>
        </a:p>
      </dgm:t>
    </dgm:pt>
    <dgm:pt modelId="{B6BAFF84-8F25-4DE0-946B-DD84B595EEE2}" type="sibTrans" cxnId="{A86FDF50-47C4-43A4-AAFB-0156FA4B9346}">
      <dgm:prSet/>
      <dgm:spPr/>
      <dgm:t>
        <a:bodyPr/>
        <a:lstStyle/>
        <a:p>
          <a:endParaRPr lang="en-US"/>
        </a:p>
      </dgm:t>
    </dgm:pt>
    <dgm:pt modelId="{8E6D578C-9C53-49B0-A8F2-9626C4AF9074}" type="pres">
      <dgm:prSet presAssocID="{32E9243A-A057-4737-BD54-BDADD63E1674}" presName="linear" presStyleCnt="0">
        <dgm:presLayoutVars>
          <dgm:animLvl val="lvl"/>
          <dgm:resizeHandles val="exact"/>
        </dgm:presLayoutVars>
      </dgm:prSet>
      <dgm:spPr/>
    </dgm:pt>
    <dgm:pt modelId="{A8A32B59-D3BF-4578-8B00-78A312B335CD}" type="pres">
      <dgm:prSet presAssocID="{F3EFE400-749E-4135-BBC7-135627AECA66}" presName="parentText" presStyleLbl="node1" presStyleIdx="0" presStyleCnt="5">
        <dgm:presLayoutVars>
          <dgm:chMax val="0"/>
          <dgm:bulletEnabled val="1"/>
        </dgm:presLayoutVars>
      </dgm:prSet>
      <dgm:spPr/>
    </dgm:pt>
    <dgm:pt modelId="{6B4B8AA3-9A65-4677-9A95-6C535A004E40}" type="pres">
      <dgm:prSet presAssocID="{817F6C1D-3789-4C81-8875-53348C29397D}" presName="spacer" presStyleCnt="0"/>
      <dgm:spPr/>
    </dgm:pt>
    <dgm:pt modelId="{43CFB29F-8E63-4350-8494-74F049BAEF82}" type="pres">
      <dgm:prSet presAssocID="{F4FE75DE-6798-456D-B873-656E82DB41FC}" presName="parentText" presStyleLbl="node1" presStyleIdx="1" presStyleCnt="5">
        <dgm:presLayoutVars>
          <dgm:chMax val="0"/>
          <dgm:bulletEnabled val="1"/>
        </dgm:presLayoutVars>
      </dgm:prSet>
      <dgm:spPr/>
    </dgm:pt>
    <dgm:pt modelId="{14D7028B-B70F-46C8-AEFA-3DFC238AC22B}" type="pres">
      <dgm:prSet presAssocID="{24790ABD-3048-4349-98AD-C02CD5BC0849}" presName="spacer" presStyleCnt="0"/>
      <dgm:spPr/>
    </dgm:pt>
    <dgm:pt modelId="{610E1615-8D1A-4E9B-B39D-BD871B1491EF}" type="pres">
      <dgm:prSet presAssocID="{5FDD31FF-0020-42C1-93B4-92D01BCA7664}" presName="parentText" presStyleLbl="node1" presStyleIdx="2" presStyleCnt="5">
        <dgm:presLayoutVars>
          <dgm:chMax val="0"/>
          <dgm:bulletEnabled val="1"/>
        </dgm:presLayoutVars>
      </dgm:prSet>
      <dgm:spPr/>
    </dgm:pt>
    <dgm:pt modelId="{805B745C-4C9D-43B3-BD6F-8352D2E19F7B}" type="pres">
      <dgm:prSet presAssocID="{DEAFF10D-74D4-4B6D-B06D-DFD3878BAFDA}" presName="spacer" presStyleCnt="0"/>
      <dgm:spPr/>
    </dgm:pt>
    <dgm:pt modelId="{3BCB9F2A-E62D-49AF-BD88-B6EF205A340E}" type="pres">
      <dgm:prSet presAssocID="{F6F87C37-F648-4710-9EBD-66E7B206EB8F}" presName="parentText" presStyleLbl="node1" presStyleIdx="3" presStyleCnt="5">
        <dgm:presLayoutVars>
          <dgm:chMax val="0"/>
          <dgm:bulletEnabled val="1"/>
        </dgm:presLayoutVars>
      </dgm:prSet>
      <dgm:spPr/>
    </dgm:pt>
    <dgm:pt modelId="{72B5FFE0-F9A4-4A0D-A15D-FA8AEF12F25F}" type="pres">
      <dgm:prSet presAssocID="{A54356C3-C3DD-497C-A854-BB3DADC7EBCA}" presName="spacer" presStyleCnt="0"/>
      <dgm:spPr/>
    </dgm:pt>
    <dgm:pt modelId="{ABF0436B-44E3-4272-AC2E-A92EEA2C8664}" type="pres">
      <dgm:prSet presAssocID="{494CEA4F-B5F6-4CD8-B212-DC03E7BAC850}" presName="parentText" presStyleLbl="node1" presStyleIdx="4" presStyleCnt="5">
        <dgm:presLayoutVars>
          <dgm:chMax val="0"/>
          <dgm:bulletEnabled val="1"/>
        </dgm:presLayoutVars>
      </dgm:prSet>
      <dgm:spPr/>
    </dgm:pt>
  </dgm:ptLst>
  <dgm:cxnLst>
    <dgm:cxn modelId="{56D4BD0C-729C-4720-A92E-DBF462CBE977}" type="presOf" srcId="{F3EFE400-749E-4135-BBC7-135627AECA66}" destId="{A8A32B59-D3BF-4578-8B00-78A312B335CD}" srcOrd="0" destOrd="0" presId="urn:microsoft.com/office/officeart/2005/8/layout/vList2"/>
    <dgm:cxn modelId="{D6565D3B-9614-4582-9836-A4F3759E7016}" srcId="{32E9243A-A057-4737-BD54-BDADD63E1674}" destId="{5FDD31FF-0020-42C1-93B4-92D01BCA7664}" srcOrd="2" destOrd="0" parTransId="{24619C1A-85EA-4A7D-A931-8DA772A267C9}" sibTransId="{DEAFF10D-74D4-4B6D-B06D-DFD3878BAFDA}"/>
    <dgm:cxn modelId="{336B863B-B2D7-4A2B-BF53-60B96FE185AC}" srcId="{32E9243A-A057-4737-BD54-BDADD63E1674}" destId="{F4FE75DE-6798-456D-B873-656E82DB41FC}" srcOrd="1" destOrd="0" parTransId="{CB2961DD-621E-476E-B48D-5FF3BCEE5487}" sibTransId="{24790ABD-3048-4349-98AD-C02CD5BC0849}"/>
    <dgm:cxn modelId="{630EDA41-899C-48CA-8B23-D9BB7CA652D3}" type="presOf" srcId="{32E9243A-A057-4737-BD54-BDADD63E1674}" destId="{8E6D578C-9C53-49B0-A8F2-9626C4AF9074}" srcOrd="0" destOrd="0" presId="urn:microsoft.com/office/officeart/2005/8/layout/vList2"/>
    <dgm:cxn modelId="{A34CCB65-C30C-431F-9D08-944D59ADD56C}" srcId="{32E9243A-A057-4737-BD54-BDADD63E1674}" destId="{F3EFE400-749E-4135-BBC7-135627AECA66}" srcOrd="0" destOrd="0" parTransId="{D1F90C66-4CA6-4C4C-9570-791DB5653162}" sibTransId="{817F6C1D-3789-4C81-8875-53348C29397D}"/>
    <dgm:cxn modelId="{CF4C7D68-A07D-44F9-83E4-8434708E7F58}" type="presOf" srcId="{F4FE75DE-6798-456D-B873-656E82DB41FC}" destId="{43CFB29F-8E63-4350-8494-74F049BAEF82}" srcOrd="0" destOrd="0" presId="urn:microsoft.com/office/officeart/2005/8/layout/vList2"/>
    <dgm:cxn modelId="{A86FDF50-47C4-43A4-AAFB-0156FA4B9346}" srcId="{32E9243A-A057-4737-BD54-BDADD63E1674}" destId="{494CEA4F-B5F6-4CD8-B212-DC03E7BAC850}" srcOrd="4" destOrd="0" parTransId="{D002D6CA-DA34-44BE-A943-DF007AB2C9C2}" sibTransId="{B6BAFF84-8F25-4DE0-946B-DD84B595EEE2}"/>
    <dgm:cxn modelId="{C5F8D154-F692-4E22-BB8E-38C6E2653089}" type="presOf" srcId="{494CEA4F-B5F6-4CD8-B212-DC03E7BAC850}" destId="{ABF0436B-44E3-4272-AC2E-A92EEA2C8664}" srcOrd="0" destOrd="0" presId="urn:microsoft.com/office/officeart/2005/8/layout/vList2"/>
    <dgm:cxn modelId="{439D8D55-2BA3-4192-BF40-4506D55D5232}" type="presOf" srcId="{5FDD31FF-0020-42C1-93B4-92D01BCA7664}" destId="{610E1615-8D1A-4E9B-B39D-BD871B1491EF}" srcOrd="0" destOrd="0" presId="urn:microsoft.com/office/officeart/2005/8/layout/vList2"/>
    <dgm:cxn modelId="{3DFABBC4-DF2B-43D4-B41B-DC4D0479B5F4}" type="presOf" srcId="{F6F87C37-F648-4710-9EBD-66E7B206EB8F}" destId="{3BCB9F2A-E62D-49AF-BD88-B6EF205A340E}" srcOrd="0" destOrd="0" presId="urn:microsoft.com/office/officeart/2005/8/layout/vList2"/>
    <dgm:cxn modelId="{89A944F1-4B05-4665-9056-02E2B9DDAD48}" srcId="{32E9243A-A057-4737-BD54-BDADD63E1674}" destId="{F6F87C37-F648-4710-9EBD-66E7B206EB8F}" srcOrd="3" destOrd="0" parTransId="{0AD8DD53-3064-4B76-9F51-ADE35F78734C}" sibTransId="{A54356C3-C3DD-497C-A854-BB3DADC7EBCA}"/>
    <dgm:cxn modelId="{38ED7C51-E865-45B8-A1F3-E5B3737FC5D4}" type="presParOf" srcId="{8E6D578C-9C53-49B0-A8F2-9626C4AF9074}" destId="{A8A32B59-D3BF-4578-8B00-78A312B335CD}" srcOrd="0" destOrd="0" presId="urn:microsoft.com/office/officeart/2005/8/layout/vList2"/>
    <dgm:cxn modelId="{ECC3A3E1-1525-4A89-8EE6-C4768689F7FF}" type="presParOf" srcId="{8E6D578C-9C53-49B0-A8F2-9626C4AF9074}" destId="{6B4B8AA3-9A65-4677-9A95-6C535A004E40}" srcOrd="1" destOrd="0" presId="urn:microsoft.com/office/officeart/2005/8/layout/vList2"/>
    <dgm:cxn modelId="{33C58724-1234-481B-B441-A405FBCA7A36}" type="presParOf" srcId="{8E6D578C-9C53-49B0-A8F2-9626C4AF9074}" destId="{43CFB29F-8E63-4350-8494-74F049BAEF82}" srcOrd="2" destOrd="0" presId="urn:microsoft.com/office/officeart/2005/8/layout/vList2"/>
    <dgm:cxn modelId="{EC8D1FE5-F7D2-4AFE-B827-B4B88A8FE897}" type="presParOf" srcId="{8E6D578C-9C53-49B0-A8F2-9626C4AF9074}" destId="{14D7028B-B70F-46C8-AEFA-3DFC238AC22B}" srcOrd="3" destOrd="0" presId="urn:microsoft.com/office/officeart/2005/8/layout/vList2"/>
    <dgm:cxn modelId="{DD620F65-D645-43C3-9ACE-3F98B02BA37D}" type="presParOf" srcId="{8E6D578C-9C53-49B0-A8F2-9626C4AF9074}" destId="{610E1615-8D1A-4E9B-B39D-BD871B1491EF}" srcOrd="4" destOrd="0" presId="urn:microsoft.com/office/officeart/2005/8/layout/vList2"/>
    <dgm:cxn modelId="{9FCE2C4F-028C-4293-BFF3-39A80EEBA8B3}" type="presParOf" srcId="{8E6D578C-9C53-49B0-A8F2-9626C4AF9074}" destId="{805B745C-4C9D-43B3-BD6F-8352D2E19F7B}" srcOrd="5" destOrd="0" presId="urn:microsoft.com/office/officeart/2005/8/layout/vList2"/>
    <dgm:cxn modelId="{C388D74D-FABB-4EA7-A2EF-A876B938DA25}" type="presParOf" srcId="{8E6D578C-9C53-49B0-A8F2-9626C4AF9074}" destId="{3BCB9F2A-E62D-49AF-BD88-B6EF205A340E}" srcOrd="6" destOrd="0" presId="urn:microsoft.com/office/officeart/2005/8/layout/vList2"/>
    <dgm:cxn modelId="{B41039E6-743C-47E7-A5F6-70EBFB117FE2}" type="presParOf" srcId="{8E6D578C-9C53-49B0-A8F2-9626C4AF9074}" destId="{72B5FFE0-F9A4-4A0D-A15D-FA8AEF12F25F}" srcOrd="7" destOrd="0" presId="urn:microsoft.com/office/officeart/2005/8/layout/vList2"/>
    <dgm:cxn modelId="{E5634D75-3E46-4778-B224-8E013D60DCC0}" type="presParOf" srcId="{8E6D578C-9C53-49B0-A8F2-9626C4AF9074}" destId="{ABF0436B-44E3-4272-AC2E-A92EEA2C866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BDF09DC-3BD8-4ADB-93AC-1E44C06DEAB9}"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A867F294-B20A-41BF-9E42-BE62AFFA8E5A}">
      <dgm:prSet/>
      <dgm:spPr/>
      <dgm:t>
        <a:bodyPr/>
        <a:lstStyle/>
        <a:p>
          <a:r>
            <a:rPr lang="en-US"/>
            <a:t>Prices come down with competition</a:t>
          </a:r>
        </a:p>
      </dgm:t>
    </dgm:pt>
    <dgm:pt modelId="{37CAEB68-9F90-4271-AA9F-4ADC824ADFB2}" type="parTrans" cxnId="{7FDC2FB9-319B-42B0-9782-E48B83129FCE}">
      <dgm:prSet/>
      <dgm:spPr/>
      <dgm:t>
        <a:bodyPr/>
        <a:lstStyle/>
        <a:p>
          <a:endParaRPr lang="en-US"/>
        </a:p>
      </dgm:t>
    </dgm:pt>
    <dgm:pt modelId="{9178AC21-5BB5-4F0E-8742-9CE85966535F}" type="sibTrans" cxnId="{7FDC2FB9-319B-42B0-9782-E48B83129FCE}">
      <dgm:prSet/>
      <dgm:spPr/>
      <dgm:t>
        <a:bodyPr/>
        <a:lstStyle/>
        <a:p>
          <a:endParaRPr lang="en-US"/>
        </a:p>
      </dgm:t>
    </dgm:pt>
    <dgm:pt modelId="{56CDDAF5-73DA-41B1-BA1C-4B45EC874811}">
      <dgm:prSet/>
      <dgm:spPr/>
      <dgm:t>
        <a:bodyPr/>
        <a:lstStyle/>
        <a:p>
          <a:r>
            <a:rPr lang="en-US"/>
            <a:t>Many manufacturers enter business</a:t>
          </a:r>
        </a:p>
      </dgm:t>
    </dgm:pt>
    <dgm:pt modelId="{7DB933D0-A935-4343-B32B-52CC8F233226}" type="parTrans" cxnId="{C71CDA36-7621-482A-8DFE-835D01E987F2}">
      <dgm:prSet/>
      <dgm:spPr/>
      <dgm:t>
        <a:bodyPr/>
        <a:lstStyle/>
        <a:p>
          <a:endParaRPr lang="en-US"/>
        </a:p>
      </dgm:t>
    </dgm:pt>
    <dgm:pt modelId="{9CC3BBDC-FDA0-4B1B-A8FC-24B12DB6131F}" type="sibTrans" cxnId="{C71CDA36-7621-482A-8DFE-835D01E987F2}">
      <dgm:prSet/>
      <dgm:spPr/>
      <dgm:t>
        <a:bodyPr/>
        <a:lstStyle/>
        <a:p>
          <a:endParaRPr lang="en-US"/>
        </a:p>
      </dgm:t>
    </dgm:pt>
    <dgm:pt modelId="{A01BFC60-9E7A-42C8-93EA-E65E751A4F86}">
      <dgm:prSet/>
      <dgm:spPr/>
      <dgm:t>
        <a:bodyPr/>
        <a:lstStyle/>
        <a:p>
          <a:r>
            <a:rPr lang="en-US"/>
            <a:t>Many manufacturers go out of business</a:t>
          </a:r>
        </a:p>
      </dgm:t>
    </dgm:pt>
    <dgm:pt modelId="{48A2A05C-3DCE-426D-BE5B-B36E405D64D2}" type="parTrans" cxnId="{5F6F44A7-1B27-4CF9-8186-8128954CD8DA}">
      <dgm:prSet/>
      <dgm:spPr/>
      <dgm:t>
        <a:bodyPr/>
        <a:lstStyle/>
        <a:p>
          <a:endParaRPr lang="en-US"/>
        </a:p>
      </dgm:t>
    </dgm:pt>
    <dgm:pt modelId="{D795CE44-0CF4-4F3A-BE5C-EE436D719D8B}" type="sibTrans" cxnId="{5F6F44A7-1B27-4CF9-8186-8128954CD8DA}">
      <dgm:prSet/>
      <dgm:spPr/>
      <dgm:t>
        <a:bodyPr/>
        <a:lstStyle/>
        <a:p>
          <a:endParaRPr lang="en-US"/>
        </a:p>
      </dgm:t>
    </dgm:pt>
    <dgm:pt modelId="{6B304DF8-4164-4CA7-ABD6-5492835545CA}">
      <dgm:prSet/>
      <dgm:spPr/>
      <dgm:t>
        <a:bodyPr/>
        <a:lstStyle/>
        <a:p>
          <a:r>
            <a:rPr lang="en-US"/>
            <a:t>Performance increases dramatically</a:t>
          </a:r>
        </a:p>
      </dgm:t>
    </dgm:pt>
    <dgm:pt modelId="{0B157330-9DCA-4C07-9DD5-5AFA63537A97}" type="parTrans" cxnId="{DE68C73F-9AEF-4CFC-B110-B1FF348B9D1A}">
      <dgm:prSet/>
      <dgm:spPr/>
      <dgm:t>
        <a:bodyPr/>
        <a:lstStyle/>
        <a:p>
          <a:endParaRPr lang="en-US"/>
        </a:p>
      </dgm:t>
    </dgm:pt>
    <dgm:pt modelId="{721F5C0B-A658-4DE5-B82E-AD8ECF04DC17}" type="sibTrans" cxnId="{DE68C73F-9AEF-4CFC-B110-B1FF348B9D1A}">
      <dgm:prSet/>
      <dgm:spPr/>
      <dgm:t>
        <a:bodyPr/>
        <a:lstStyle/>
        <a:p>
          <a:endParaRPr lang="en-US"/>
        </a:p>
      </dgm:t>
    </dgm:pt>
    <dgm:pt modelId="{696475FB-19A2-4C41-8804-F3EE3501FEF5}">
      <dgm:prSet/>
      <dgm:spPr/>
      <dgm:t>
        <a:bodyPr/>
        <a:lstStyle/>
        <a:p>
          <a:r>
            <a:rPr lang="en-US"/>
            <a:t>Provided there is ownership and embrace of the science</a:t>
          </a:r>
        </a:p>
      </dgm:t>
    </dgm:pt>
    <dgm:pt modelId="{7C0629A1-0535-48D4-9B33-8940332213A8}" type="parTrans" cxnId="{5B2EB5CD-4856-4F77-8A80-E50180696F31}">
      <dgm:prSet/>
      <dgm:spPr/>
      <dgm:t>
        <a:bodyPr/>
        <a:lstStyle/>
        <a:p>
          <a:endParaRPr lang="en-US"/>
        </a:p>
      </dgm:t>
    </dgm:pt>
    <dgm:pt modelId="{2DEE53D9-B2A2-48B8-AF3F-C7D2DEBB804F}" type="sibTrans" cxnId="{5B2EB5CD-4856-4F77-8A80-E50180696F31}">
      <dgm:prSet/>
      <dgm:spPr/>
      <dgm:t>
        <a:bodyPr/>
        <a:lstStyle/>
        <a:p>
          <a:endParaRPr lang="en-US"/>
        </a:p>
      </dgm:t>
    </dgm:pt>
    <dgm:pt modelId="{5893C187-271B-4CDE-BAF7-F253F8034406}" type="pres">
      <dgm:prSet presAssocID="{5BDF09DC-3BD8-4ADB-93AC-1E44C06DEAB9}" presName="vert0" presStyleCnt="0">
        <dgm:presLayoutVars>
          <dgm:dir/>
          <dgm:animOne val="branch"/>
          <dgm:animLvl val="lvl"/>
        </dgm:presLayoutVars>
      </dgm:prSet>
      <dgm:spPr/>
    </dgm:pt>
    <dgm:pt modelId="{C9B23F07-646E-4464-9EB5-59B56526C33C}" type="pres">
      <dgm:prSet presAssocID="{A867F294-B20A-41BF-9E42-BE62AFFA8E5A}" presName="thickLine" presStyleLbl="alignNode1" presStyleIdx="0" presStyleCnt="5"/>
      <dgm:spPr/>
    </dgm:pt>
    <dgm:pt modelId="{4B539E81-B585-4BEF-832A-0E07AB7B29F0}" type="pres">
      <dgm:prSet presAssocID="{A867F294-B20A-41BF-9E42-BE62AFFA8E5A}" presName="horz1" presStyleCnt="0"/>
      <dgm:spPr/>
    </dgm:pt>
    <dgm:pt modelId="{8A6B3E0D-7A13-4B9C-86FF-966AE3EDB315}" type="pres">
      <dgm:prSet presAssocID="{A867F294-B20A-41BF-9E42-BE62AFFA8E5A}" presName="tx1" presStyleLbl="revTx" presStyleIdx="0" presStyleCnt="5"/>
      <dgm:spPr/>
    </dgm:pt>
    <dgm:pt modelId="{90903C8C-A050-4FA1-8A88-A8D46C9ABC69}" type="pres">
      <dgm:prSet presAssocID="{A867F294-B20A-41BF-9E42-BE62AFFA8E5A}" presName="vert1" presStyleCnt="0"/>
      <dgm:spPr/>
    </dgm:pt>
    <dgm:pt modelId="{5E863AB2-264C-4C7D-87A7-54E837B5CFF6}" type="pres">
      <dgm:prSet presAssocID="{56CDDAF5-73DA-41B1-BA1C-4B45EC874811}" presName="thickLine" presStyleLbl="alignNode1" presStyleIdx="1" presStyleCnt="5"/>
      <dgm:spPr/>
    </dgm:pt>
    <dgm:pt modelId="{9233BBAE-F700-443D-85A6-B53E5CF3B62B}" type="pres">
      <dgm:prSet presAssocID="{56CDDAF5-73DA-41B1-BA1C-4B45EC874811}" presName="horz1" presStyleCnt="0"/>
      <dgm:spPr/>
    </dgm:pt>
    <dgm:pt modelId="{E707399A-9A14-4876-AA5E-D868B9AB1A82}" type="pres">
      <dgm:prSet presAssocID="{56CDDAF5-73DA-41B1-BA1C-4B45EC874811}" presName="tx1" presStyleLbl="revTx" presStyleIdx="1" presStyleCnt="5"/>
      <dgm:spPr/>
    </dgm:pt>
    <dgm:pt modelId="{E5E28418-8F2D-4564-B42D-81F3510F7E42}" type="pres">
      <dgm:prSet presAssocID="{56CDDAF5-73DA-41B1-BA1C-4B45EC874811}" presName="vert1" presStyleCnt="0"/>
      <dgm:spPr/>
    </dgm:pt>
    <dgm:pt modelId="{D66A7B53-FCAF-49F3-8ED5-D9228DAF537D}" type="pres">
      <dgm:prSet presAssocID="{A01BFC60-9E7A-42C8-93EA-E65E751A4F86}" presName="thickLine" presStyleLbl="alignNode1" presStyleIdx="2" presStyleCnt="5"/>
      <dgm:spPr/>
    </dgm:pt>
    <dgm:pt modelId="{27145325-EA1F-4E07-83B0-FD974716BA65}" type="pres">
      <dgm:prSet presAssocID="{A01BFC60-9E7A-42C8-93EA-E65E751A4F86}" presName="horz1" presStyleCnt="0"/>
      <dgm:spPr/>
    </dgm:pt>
    <dgm:pt modelId="{7F639828-1B37-484A-8D73-BFA551D197BD}" type="pres">
      <dgm:prSet presAssocID="{A01BFC60-9E7A-42C8-93EA-E65E751A4F86}" presName="tx1" presStyleLbl="revTx" presStyleIdx="2" presStyleCnt="5"/>
      <dgm:spPr/>
    </dgm:pt>
    <dgm:pt modelId="{D7958E52-476B-403C-9D4A-35B7CB138932}" type="pres">
      <dgm:prSet presAssocID="{A01BFC60-9E7A-42C8-93EA-E65E751A4F86}" presName="vert1" presStyleCnt="0"/>
      <dgm:spPr/>
    </dgm:pt>
    <dgm:pt modelId="{01B42E2E-3983-4C87-959C-EE9E8F0458B7}" type="pres">
      <dgm:prSet presAssocID="{6B304DF8-4164-4CA7-ABD6-5492835545CA}" presName="thickLine" presStyleLbl="alignNode1" presStyleIdx="3" presStyleCnt="5"/>
      <dgm:spPr/>
    </dgm:pt>
    <dgm:pt modelId="{590B4966-FA4C-4F35-A473-8EDF117F7D97}" type="pres">
      <dgm:prSet presAssocID="{6B304DF8-4164-4CA7-ABD6-5492835545CA}" presName="horz1" presStyleCnt="0"/>
      <dgm:spPr/>
    </dgm:pt>
    <dgm:pt modelId="{F67D974E-9848-478F-BEFE-D0A391174FA0}" type="pres">
      <dgm:prSet presAssocID="{6B304DF8-4164-4CA7-ABD6-5492835545CA}" presName="tx1" presStyleLbl="revTx" presStyleIdx="3" presStyleCnt="5"/>
      <dgm:spPr/>
    </dgm:pt>
    <dgm:pt modelId="{A3778E3A-068B-41EC-8FF6-6A2FAA7F04B2}" type="pres">
      <dgm:prSet presAssocID="{6B304DF8-4164-4CA7-ABD6-5492835545CA}" presName="vert1" presStyleCnt="0"/>
      <dgm:spPr/>
    </dgm:pt>
    <dgm:pt modelId="{42E09B64-3446-42EB-A02B-EE52398CA54B}" type="pres">
      <dgm:prSet presAssocID="{696475FB-19A2-4C41-8804-F3EE3501FEF5}" presName="thickLine" presStyleLbl="alignNode1" presStyleIdx="4" presStyleCnt="5"/>
      <dgm:spPr/>
    </dgm:pt>
    <dgm:pt modelId="{C2E1E8A3-8EE1-4A57-B988-A69B9E3D0DD7}" type="pres">
      <dgm:prSet presAssocID="{696475FB-19A2-4C41-8804-F3EE3501FEF5}" presName="horz1" presStyleCnt="0"/>
      <dgm:spPr/>
    </dgm:pt>
    <dgm:pt modelId="{6F3C9D11-009B-405B-ACC0-8D0BF4E7B8B4}" type="pres">
      <dgm:prSet presAssocID="{696475FB-19A2-4C41-8804-F3EE3501FEF5}" presName="tx1" presStyleLbl="revTx" presStyleIdx="4" presStyleCnt="5"/>
      <dgm:spPr/>
    </dgm:pt>
    <dgm:pt modelId="{527D0BD6-F8A4-4C46-BD67-9E3E89CC91F0}" type="pres">
      <dgm:prSet presAssocID="{696475FB-19A2-4C41-8804-F3EE3501FEF5}" presName="vert1" presStyleCnt="0"/>
      <dgm:spPr/>
    </dgm:pt>
  </dgm:ptLst>
  <dgm:cxnLst>
    <dgm:cxn modelId="{1169FB0B-1193-4093-94E2-33F632A2B32C}" type="presOf" srcId="{5BDF09DC-3BD8-4ADB-93AC-1E44C06DEAB9}" destId="{5893C187-271B-4CDE-BAF7-F253F8034406}" srcOrd="0" destOrd="0" presId="urn:microsoft.com/office/officeart/2008/layout/LinedList"/>
    <dgm:cxn modelId="{675FAB16-77E9-4A78-BA6A-1C2B3E83496A}" type="presOf" srcId="{696475FB-19A2-4C41-8804-F3EE3501FEF5}" destId="{6F3C9D11-009B-405B-ACC0-8D0BF4E7B8B4}" srcOrd="0" destOrd="0" presId="urn:microsoft.com/office/officeart/2008/layout/LinedList"/>
    <dgm:cxn modelId="{C71CDA36-7621-482A-8DFE-835D01E987F2}" srcId="{5BDF09DC-3BD8-4ADB-93AC-1E44C06DEAB9}" destId="{56CDDAF5-73DA-41B1-BA1C-4B45EC874811}" srcOrd="1" destOrd="0" parTransId="{7DB933D0-A935-4343-B32B-52CC8F233226}" sibTransId="{9CC3BBDC-FDA0-4B1B-A8FC-24B12DB6131F}"/>
    <dgm:cxn modelId="{DE68C73F-9AEF-4CFC-B110-B1FF348B9D1A}" srcId="{5BDF09DC-3BD8-4ADB-93AC-1E44C06DEAB9}" destId="{6B304DF8-4164-4CA7-ABD6-5492835545CA}" srcOrd="3" destOrd="0" parTransId="{0B157330-9DCA-4C07-9DD5-5AFA63537A97}" sibTransId="{721F5C0B-A658-4DE5-B82E-AD8ECF04DC17}"/>
    <dgm:cxn modelId="{D3893266-8D36-4967-81DE-9FA8470DED74}" type="presOf" srcId="{6B304DF8-4164-4CA7-ABD6-5492835545CA}" destId="{F67D974E-9848-478F-BEFE-D0A391174FA0}" srcOrd="0" destOrd="0" presId="urn:microsoft.com/office/officeart/2008/layout/LinedList"/>
    <dgm:cxn modelId="{76A4494E-F87C-469E-B85A-F5347C96BBE5}" type="presOf" srcId="{A867F294-B20A-41BF-9E42-BE62AFFA8E5A}" destId="{8A6B3E0D-7A13-4B9C-86FF-966AE3EDB315}" srcOrd="0" destOrd="0" presId="urn:microsoft.com/office/officeart/2008/layout/LinedList"/>
    <dgm:cxn modelId="{5F6F44A7-1B27-4CF9-8186-8128954CD8DA}" srcId="{5BDF09DC-3BD8-4ADB-93AC-1E44C06DEAB9}" destId="{A01BFC60-9E7A-42C8-93EA-E65E751A4F86}" srcOrd="2" destOrd="0" parTransId="{48A2A05C-3DCE-426D-BE5B-B36E405D64D2}" sibTransId="{D795CE44-0CF4-4F3A-BE5C-EE436D719D8B}"/>
    <dgm:cxn modelId="{7FDC2FB9-319B-42B0-9782-E48B83129FCE}" srcId="{5BDF09DC-3BD8-4ADB-93AC-1E44C06DEAB9}" destId="{A867F294-B20A-41BF-9E42-BE62AFFA8E5A}" srcOrd="0" destOrd="0" parTransId="{37CAEB68-9F90-4271-AA9F-4ADC824ADFB2}" sibTransId="{9178AC21-5BB5-4F0E-8742-9CE85966535F}"/>
    <dgm:cxn modelId="{47FCACC9-9BF0-482D-BD50-375195E90688}" type="presOf" srcId="{A01BFC60-9E7A-42C8-93EA-E65E751A4F86}" destId="{7F639828-1B37-484A-8D73-BFA551D197BD}" srcOrd="0" destOrd="0" presId="urn:microsoft.com/office/officeart/2008/layout/LinedList"/>
    <dgm:cxn modelId="{5B2EB5CD-4856-4F77-8A80-E50180696F31}" srcId="{5BDF09DC-3BD8-4ADB-93AC-1E44C06DEAB9}" destId="{696475FB-19A2-4C41-8804-F3EE3501FEF5}" srcOrd="4" destOrd="0" parTransId="{7C0629A1-0535-48D4-9B33-8940332213A8}" sibTransId="{2DEE53D9-B2A2-48B8-AF3F-C7D2DEBB804F}"/>
    <dgm:cxn modelId="{89A5A0EA-E7BB-401F-898A-98E42F6D6440}" type="presOf" srcId="{56CDDAF5-73DA-41B1-BA1C-4B45EC874811}" destId="{E707399A-9A14-4876-AA5E-D868B9AB1A82}" srcOrd="0" destOrd="0" presId="urn:microsoft.com/office/officeart/2008/layout/LinedList"/>
    <dgm:cxn modelId="{352FA1B6-4CD2-4B8C-ABE5-D721D528FE0C}" type="presParOf" srcId="{5893C187-271B-4CDE-BAF7-F253F8034406}" destId="{C9B23F07-646E-4464-9EB5-59B56526C33C}" srcOrd="0" destOrd="0" presId="urn:microsoft.com/office/officeart/2008/layout/LinedList"/>
    <dgm:cxn modelId="{F0700788-6D7F-40CF-A960-266D029F9355}" type="presParOf" srcId="{5893C187-271B-4CDE-BAF7-F253F8034406}" destId="{4B539E81-B585-4BEF-832A-0E07AB7B29F0}" srcOrd="1" destOrd="0" presId="urn:microsoft.com/office/officeart/2008/layout/LinedList"/>
    <dgm:cxn modelId="{F13F6909-376E-4637-BD8A-C493D7130ADD}" type="presParOf" srcId="{4B539E81-B585-4BEF-832A-0E07AB7B29F0}" destId="{8A6B3E0D-7A13-4B9C-86FF-966AE3EDB315}" srcOrd="0" destOrd="0" presId="urn:microsoft.com/office/officeart/2008/layout/LinedList"/>
    <dgm:cxn modelId="{9B22071A-414B-4591-A199-1AF54D549EE6}" type="presParOf" srcId="{4B539E81-B585-4BEF-832A-0E07AB7B29F0}" destId="{90903C8C-A050-4FA1-8A88-A8D46C9ABC69}" srcOrd="1" destOrd="0" presId="urn:microsoft.com/office/officeart/2008/layout/LinedList"/>
    <dgm:cxn modelId="{9B5FF18E-B5C9-4F40-8494-FDAE023E2381}" type="presParOf" srcId="{5893C187-271B-4CDE-BAF7-F253F8034406}" destId="{5E863AB2-264C-4C7D-87A7-54E837B5CFF6}" srcOrd="2" destOrd="0" presId="urn:microsoft.com/office/officeart/2008/layout/LinedList"/>
    <dgm:cxn modelId="{F09068C2-3C4B-4E22-B401-CD2D9AD5409D}" type="presParOf" srcId="{5893C187-271B-4CDE-BAF7-F253F8034406}" destId="{9233BBAE-F700-443D-85A6-B53E5CF3B62B}" srcOrd="3" destOrd="0" presId="urn:microsoft.com/office/officeart/2008/layout/LinedList"/>
    <dgm:cxn modelId="{5141B486-28B9-4E43-8AA4-AD1796A6C1D2}" type="presParOf" srcId="{9233BBAE-F700-443D-85A6-B53E5CF3B62B}" destId="{E707399A-9A14-4876-AA5E-D868B9AB1A82}" srcOrd="0" destOrd="0" presId="urn:microsoft.com/office/officeart/2008/layout/LinedList"/>
    <dgm:cxn modelId="{312FBBE9-80CC-4436-9732-B879EC221513}" type="presParOf" srcId="{9233BBAE-F700-443D-85A6-B53E5CF3B62B}" destId="{E5E28418-8F2D-4564-B42D-81F3510F7E42}" srcOrd="1" destOrd="0" presId="urn:microsoft.com/office/officeart/2008/layout/LinedList"/>
    <dgm:cxn modelId="{42B4CE20-A832-4879-9330-E243318ABAAF}" type="presParOf" srcId="{5893C187-271B-4CDE-BAF7-F253F8034406}" destId="{D66A7B53-FCAF-49F3-8ED5-D9228DAF537D}" srcOrd="4" destOrd="0" presId="urn:microsoft.com/office/officeart/2008/layout/LinedList"/>
    <dgm:cxn modelId="{7D6885D7-3E0C-4EAC-A280-DE272F16B614}" type="presParOf" srcId="{5893C187-271B-4CDE-BAF7-F253F8034406}" destId="{27145325-EA1F-4E07-83B0-FD974716BA65}" srcOrd="5" destOrd="0" presId="urn:microsoft.com/office/officeart/2008/layout/LinedList"/>
    <dgm:cxn modelId="{A5F1E6A5-4B5E-4C42-9C0C-F9B459F2D56B}" type="presParOf" srcId="{27145325-EA1F-4E07-83B0-FD974716BA65}" destId="{7F639828-1B37-484A-8D73-BFA551D197BD}" srcOrd="0" destOrd="0" presId="urn:microsoft.com/office/officeart/2008/layout/LinedList"/>
    <dgm:cxn modelId="{670AF5FD-6D4B-480D-B11D-0500C1D55FFD}" type="presParOf" srcId="{27145325-EA1F-4E07-83B0-FD974716BA65}" destId="{D7958E52-476B-403C-9D4A-35B7CB138932}" srcOrd="1" destOrd="0" presId="urn:microsoft.com/office/officeart/2008/layout/LinedList"/>
    <dgm:cxn modelId="{3275B427-FC5D-42CA-A10A-EE504EFDA1A7}" type="presParOf" srcId="{5893C187-271B-4CDE-BAF7-F253F8034406}" destId="{01B42E2E-3983-4C87-959C-EE9E8F0458B7}" srcOrd="6" destOrd="0" presId="urn:microsoft.com/office/officeart/2008/layout/LinedList"/>
    <dgm:cxn modelId="{D5CF5E02-65D2-4CCC-8CC2-A4B9FD3C61A5}" type="presParOf" srcId="{5893C187-271B-4CDE-BAF7-F253F8034406}" destId="{590B4966-FA4C-4F35-A473-8EDF117F7D97}" srcOrd="7" destOrd="0" presId="urn:microsoft.com/office/officeart/2008/layout/LinedList"/>
    <dgm:cxn modelId="{FA9BA13E-F666-4A61-BC49-58113ECAE8A7}" type="presParOf" srcId="{590B4966-FA4C-4F35-A473-8EDF117F7D97}" destId="{F67D974E-9848-478F-BEFE-D0A391174FA0}" srcOrd="0" destOrd="0" presId="urn:microsoft.com/office/officeart/2008/layout/LinedList"/>
    <dgm:cxn modelId="{1CFD37C4-219F-403F-BBCC-DA7CE5579B48}" type="presParOf" srcId="{590B4966-FA4C-4F35-A473-8EDF117F7D97}" destId="{A3778E3A-068B-41EC-8FF6-6A2FAA7F04B2}" srcOrd="1" destOrd="0" presId="urn:microsoft.com/office/officeart/2008/layout/LinedList"/>
    <dgm:cxn modelId="{AE622AC0-3D73-448A-88A6-3FA77F688373}" type="presParOf" srcId="{5893C187-271B-4CDE-BAF7-F253F8034406}" destId="{42E09B64-3446-42EB-A02B-EE52398CA54B}" srcOrd="8" destOrd="0" presId="urn:microsoft.com/office/officeart/2008/layout/LinedList"/>
    <dgm:cxn modelId="{FF6D66EC-E7D6-4DEF-B157-702C81B44164}" type="presParOf" srcId="{5893C187-271B-4CDE-BAF7-F253F8034406}" destId="{C2E1E8A3-8EE1-4A57-B988-A69B9E3D0DD7}" srcOrd="9" destOrd="0" presId="urn:microsoft.com/office/officeart/2008/layout/LinedList"/>
    <dgm:cxn modelId="{7C0F413D-D87D-482F-B15A-B619B705EDD8}" type="presParOf" srcId="{C2E1E8A3-8EE1-4A57-B988-A69B9E3D0DD7}" destId="{6F3C9D11-009B-405B-ACC0-8D0BF4E7B8B4}" srcOrd="0" destOrd="0" presId="urn:microsoft.com/office/officeart/2008/layout/LinedList"/>
    <dgm:cxn modelId="{5DCD2AA7-DB5A-45A3-8866-7CC1EE2A78AF}" type="presParOf" srcId="{C2E1E8A3-8EE1-4A57-B988-A69B9E3D0DD7}" destId="{527D0BD6-F8A4-4C46-BD67-9E3E89CC91F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65266F-1D08-46DD-A9FA-6BC1A36192C1}">
      <dsp:nvSpPr>
        <dsp:cNvPr id="0" name=""/>
        <dsp:cNvSpPr/>
      </dsp:nvSpPr>
      <dsp:spPr>
        <a:xfrm>
          <a:off x="0" y="143"/>
          <a:ext cx="4697730" cy="1750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Appropriate Design</a:t>
          </a:r>
        </a:p>
      </dsp:txBody>
      <dsp:txXfrm>
        <a:off x="85444" y="85587"/>
        <a:ext cx="4526842" cy="1579432"/>
      </dsp:txXfrm>
    </dsp:sp>
    <dsp:sp modelId="{22B1D482-A5F8-4809-9D97-C3FCD900E92E}">
      <dsp:nvSpPr>
        <dsp:cNvPr id="0" name=""/>
        <dsp:cNvSpPr/>
      </dsp:nvSpPr>
      <dsp:spPr>
        <a:xfrm>
          <a:off x="0" y="1877183"/>
          <a:ext cx="4697730" cy="175032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Installation</a:t>
          </a:r>
        </a:p>
      </dsp:txBody>
      <dsp:txXfrm>
        <a:off x="85444" y="1962627"/>
        <a:ext cx="4526842" cy="1579432"/>
      </dsp:txXfrm>
    </dsp:sp>
    <dsp:sp modelId="{EC1E718A-3D21-4713-9A7C-715B82FE33BC}">
      <dsp:nvSpPr>
        <dsp:cNvPr id="0" name=""/>
        <dsp:cNvSpPr/>
      </dsp:nvSpPr>
      <dsp:spPr>
        <a:xfrm>
          <a:off x="0" y="3754224"/>
          <a:ext cx="4697730" cy="175032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a:t>Maintenance</a:t>
          </a:r>
        </a:p>
      </dsp:txBody>
      <dsp:txXfrm>
        <a:off x="85444" y="3839668"/>
        <a:ext cx="4526842" cy="15794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0857C-C105-4259-95B8-0568E8B7F86A}">
      <dsp:nvSpPr>
        <dsp:cNvPr id="0" name=""/>
        <dsp:cNvSpPr/>
      </dsp:nvSpPr>
      <dsp:spPr>
        <a:xfrm>
          <a:off x="0" y="20448"/>
          <a:ext cx="4697730" cy="1032854"/>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Engineers</a:t>
          </a:r>
        </a:p>
      </dsp:txBody>
      <dsp:txXfrm>
        <a:off x="50420" y="70868"/>
        <a:ext cx="4596890" cy="932014"/>
      </dsp:txXfrm>
    </dsp:sp>
    <dsp:sp modelId="{D6D1D1CF-A02F-411C-9F1D-E25E6055C0CB}">
      <dsp:nvSpPr>
        <dsp:cNvPr id="0" name=""/>
        <dsp:cNvSpPr/>
      </dsp:nvSpPr>
      <dsp:spPr>
        <a:xfrm>
          <a:off x="0" y="1128182"/>
          <a:ext cx="4697730" cy="1032854"/>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Landscape Architects</a:t>
          </a:r>
        </a:p>
      </dsp:txBody>
      <dsp:txXfrm>
        <a:off x="50420" y="1178602"/>
        <a:ext cx="4596890" cy="932014"/>
      </dsp:txXfrm>
    </dsp:sp>
    <dsp:sp modelId="{24512B72-3DAA-4005-88A0-9C6B6D431766}">
      <dsp:nvSpPr>
        <dsp:cNvPr id="0" name=""/>
        <dsp:cNvSpPr/>
      </dsp:nvSpPr>
      <dsp:spPr>
        <a:xfrm>
          <a:off x="0" y="2235916"/>
          <a:ext cx="4697730" cy="1032854"/>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Designers</a:t>
          </a:r>
        </a:p>
      </dsp:txBody>
      <dsp:txXfrm>
        <a:off x="50420" y="2286336"/>
        <a:ext cx="4596890" cy="932014"/>
      </dsp:txXfrm>
    </dsp:sp>
    <dsp:sp modelId="{94DE1662-8891-40DB-BFEA-299F4DE71E99}">
      <dsp:nvSpPr>
        <dsp:cNvPr id="0" name=""/>
        <dsp:cNvSpPr/>
      </dsp:nvSpPr>
      <dsp:spPr>
        <a:xfrm>
          <a:off x="0" y="3343651"/>
          <a:ext cx="4697730" cy="1032854"/>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Regulatory reviewers</a:t>
          </a:r>
        </a:p>
      </dsp:txBody>
      <dsp:txXfrm>
        <a:off x="50420" y="3394071"/>
        <a:ext cx="4596890" cy="932014"/>
      </dsp:txXfrm>
    </dsp:sp>
    <dsp:sp modelId="{144618F3-7E13-49A4-A716-AE6E7234F554}">
      <dsp:nvSpPr>
        <dsp:cNvPr id="0" name=""/>
        <dsp:cNvSpPr/>
      </dsp:nvSpPr>
      <dsp:spPr>
        <a:xfrm>
          <a:off x="0" y="4451385"/>
          <a:ext cx="4697730" cy="1032854"/>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Other stormwater management professionals.</a:t>
          </a:r>
        </a:p>
      </dsp:txBody>
      <dsp:txXfrm>
        <a:off x="50420" y="4501805"/>
        <a:ext cx="4596890" cy="9320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E1778-4D93-4B83-8DDF-94E07592DE50}">
      <dsp:nvSpPr>
        <dsp:cNvPr id="0" name=""/>
        <dsp:cNvSpPr/>
      </dsp:nvSpPr>
      <dsp:spPr>
        <a:xfrm>
          <a:off x="0" y="0"/>
          <a:ext cx="4697730" cy="207791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Objective:  to create a more uniform certification program for stormwater engineering. The course focuses on the following topics:</a:t>
          </a:r>
        </a:p>
      </dsp:txBody>
      <dsp:txXfrm>
        <a:off x="101436" y="101436"/>
        <a:ext cx="4494858" cy="1875047"/>
      </dsp:txXfrm>
    </dsp:sp>
    <dsp:sp modelId="{5A83251D-37A1-4A83-972D-83C1B81FFD3A}">
      <dsp:nvSpPr>
        <dsp:cNvPr id="0" name=""/>
        <dsp:cNvSpPr/>
      </dsp:nvSpPr>
      <dsp:spPr>
        <a:xfrm>
          <a:off x="0" y="2151863"/>
          <a:ext cx="4697730" cy="3278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153"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a:t>Class 1:  Stormwater Hydrology.</a:t>
          </a:r>
        </a:p>
        <a:p>
          <a:pPr marL="171450" lvl="1" indent="-171450" algn="l" defTabSz="844550">
            <a:lnSpc>
              <a:spcPct val="90000"/>
            </a:lnSpc>
            <a:spcBef>
              <a:spcPct val="0"/>
            </a:spcBef>
            <a:spcAft>
              <a:spcPct val="20000"/>
            </a:spcAft>
            <a:buChar char="•"/>
          </a:pPr>
          <a:r>
            <a:rPr lang="en-US" sz="1900" kern="1200"/>
            <a:t>Class 2:  Stormwater Site Design –</a:t>
          </a:r>
        </a:p>
        <a:p>
          <a:pPr marL="171450" lvl="1" indent="-171450" algn="l" defTabSz="844550">
            <a:lnSpc>
              <a:spcPct val="90000"/>
            </a:lnSpc>
            <a:spcBef>
              <a:spcPct val="0"/>
            </a:spcBef>
            <a:spcAft>
              <a:spcPct val="20000"/>
            </a:spcAft>
            <a:buChar char="•"/>
          </a:pPr>
          <a:r>
            <a:rPr lang="en-US" sz="1900" kern="1200" dirty="0"/>
            <a:t>Class 3: Filtration Treatment System Design &amp; Post Construction Performance Estimates, </a:t>
          </a:r>
        </a:p>
        <a:p>
          <a:pPr marL="171450" lvl="1" indent="-171450" algn="l" defTabSz="844550">
            <a:lnSpc>
              <a:spcPct val="90000"/>
            </a:lnSpc>
            <a:spcBef>
              <a:spcPct val="0"/>
            </a:spcBef>
            <a:spcAft>
              <a:spcPct val="20000"/>
            </a:spcAft>
            <a:buChar char="•"/>
          </a:pPr>
          <a:r>
            <a:rPr lang="en-US" sz="1900" kern="1200" dirty="0"/>
            <a:t>Class 4:  Infiltration Treatment System Design &amp; Post Construction Performance Estimates, Part II </a:t>
          </a:r>
        </a:p>
        <a:p>
          <a:pPr marL="171450" lvl="1" indent="-171450" algn="l" defTabSz="844550">
            <a:lnSpc>
              <a:spcPct val="90000"/>
            </a:lnSpc>
            <a:spcBef>
              <a:spcPct val="0"/>
            </a:spcBef>
            <a:spcAft>
              <a:spcPct val="20000"/>
            </a:spcAft>
            <a:buChar char="•"/>
          </a:pPr>
          <a:r>
            <a:rPr lang="en-US" sz="1900" kern="1200"/>
            <a:t>Class 5:  Stormwater Construction: Erosion and Sediment Controls </a:t>
          </a:r>
        </a:p>
        <a:p>
          <a:pPr marL="171450" lvl="1" indent="-171450" algn="l" defTabSz="844550">
            <a:lnSpc>
              <a:spcPct val="90000"/>
            </a:lnSpc>
            <a:spcBef>
              <a:spcPct val="0"/>
            </a:spcBef>
            <a:spcAft>
              <a:spcPct val="20000"/>
            </a:spcAft>
            <a:buChar char="•"/>
          </a:pPr>
          <a:r>
            <a:rPr lang="en-US" sz="1900" kern="1200"/>
            <a:t>Class 6: Stormwater System Modeling</a:t>
          </a:r>
        </a:p>
      </dsp:txBody>
      <dsp:txXfrm>
        <a:off x="0" y="2151863"/>
        <a:ext cx="4697730" cy="327888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21D01D-C28B-4B4F-935D-26F2E8195D76}">
      <dsp:nvSpPr>
        <dsp:cNvPr id="0" name=""/>
        <dsp:cNvSpPr/>
      </dsp:nvSpPr>
      <dsp:spPr>
        <a:xfrm>
          <a:off x="0" y="1090088"/>
          <a:ext cx="4697730" cy="50368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Storm volume control</a:t>
          </a:r>
        </a:p>
      </dsp:txBody>
      <dsp:txXfrm>
        <a:off x="24588" y="1114676"/>
        <a:ext cx="4648554" cy="454509"/>
      </dsp:txXfrm>
    </dsp:sp>
    <dsp:sp modelId="{ACB7A450-FEA9-47ED-A513-96A9D7F808AE}">
      <dsp:nvSpPr>
        <dsp:cNvPr id="0" name=""/>
        <dsp:cNvSpPr/>
      </dsp:nvSpPr>
      <dsp:spPr>
        <a:xfrm>
          <a:off x="0" y="1654253"/>
          <a:ext cx="4697730" cy="50368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Peak flow control</a:t>
          </a:r>
        </a:p>
      </dsp:txBody>
      <dsp:txXfrm>
        <a:off x="24588" y="1678841"/>
        <a:ext cx="4648554" cy="454509"/>
      </dsp:txXfrm>
    </dsp:sp>
    <dsp:sp modelId="{1F18EAB6-9886-49BE-89E4-485C79F4E25E}">
      <dsp:nvSpPr>
        <dsp:cNvPr id="0" name=""/>
        <dsp:cNvSpPr/>
      </dsp:nvSpPr>
      <dsp:spPr>
        <a:xfrm>
          <a:off x="0" y="2218419"/>
          <a:ext cx="4697730" cy="50368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Fecal indicator bacteria control</a:t>
          </a:r>
        </a:p>
      </dsp:txBody>
      <dsp:txXfrm>
        <a:off x="24588" y="2243007"/>
        <a:ext cx="4648554" cy="454509"/>
      </dsp:txXfrm>
    </dsp:sp>
    <dsp:sp modelId="{1E3B904B-E3A7-4F1F-86A7-90624E74DB97}">
      <dsp:nvSpPr>
        <dsp:cNvPr id="0" name=""/>
        <dsp:cNvSpPr/>
      </dsp:nvSpPr>
      <dsp:spPr>
        <a:xfrm>
          <a:off x="0" y="2782583"/>
          <a:ext cx="4697730" cy="50368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Chloride and other dissolved parameters</a:t>
          </a:r>
        </a:p>
      </dsp:txBody>
      <dsp:txXfrm>
        <a:off x="24588" y="2807171"/>
        <a:ext cx="4648554" cy="454509"/>
      </dsp:txXfrm>
    </dsp:sp>
    <dsp:sp modelId="{A6B45FA8-1042-43C7-B60D-E56256847247}">
      <dsp:nvSpPr>
        <dsp:cNvPr id="0" name=""/>
        <dsp:cNvSpPr/>
      </dsp:nvSpPr>
      <dsp:spPr>
        <a:xfrm>
          <a:off x="0" y="3346749"/>
          <a:ext cx="4697730" cy="50368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Understanding system hydraulics</a:t>
          </a:r>
        </a:p>
      </dsp:txBody>
      <dsp:txXfrm>
        <a:off x="24588" y="3371337"/>
        <a:ext cx="4648554" cy="454509"/>
      </dsp:txXfrm>
    </dsp:sp>
    <dsp:sp modelId="{2AEA9257-79F1-48F7-A88C-4640ED9B7AFD}">
      <dsp:nvSpPr>
        <dsp:cNvPr id="0" name=""/>
        <dsp:cNvSpPr/>
      </dsp:nvSpPr>
      <dsp:spPr>
        <a:xfrm>
          <a:off x="0" y="3910914"/>
          <a:ext cx="4697730" cy="50368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Emerging areas of concern</a:t>
          </a:r>
        </a:p>
      </dsp:txBody>
      <dsp:txXfrm>
        <a:off x="24588" y="3935502"/>
        <a:ext cx="4648554" cy="4545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32B59-D3BF-4578-8B00-78A312B335CD}">
      <dsp:nvSpPr>
        <dsp:cNvPr id="0" name=""/>
        <dsp:cNvSpPr/>
      </dsp:nvSpPr>
      <dsp:spPr>
        <a:xfrm>
          <a:off x="0" y="437723"/>
          <a:ext cx="4697730" cy="87516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We are not going to BMP our way out of this</a:t>
          </a:r>
        </a:p>
      </dsp:txBody>
      <dsp:txXfrm>
        <a:off x="42722" y="480445"/>
        <a:ext cx="4612286" cy="789716"/>
      </dsp:txXfrm>
    </dsp:sp>
    <dsp:sp modelId="{43CFB29F-8E63-4350-8494-74F049BAEF82}">
      <dsp:nvSpPr>
        <dsp:cNvPr id="0" name=""/>
        <dsp:cNvSpPr/>
      </dsp:nvSpPr>
      <dsp:spPr>
        <a:xfrm>
          <a:off x="0" y="1376243"/>
          <a:ext cx="4697730" cy="87516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We need a growing toolbox of approaches</a:t>
          </a:r>
        </a:p>
      </dsp:txBody>
      <dsp:txXfrm>
        <a:off x="42722" y="1418965"/>
        <a:ext cx="4612286" cy="789716"/>
      </dsp:txXfrm>
    </dsp:sp>
    <dsp:sp modelId="{610E1615-8D1A-4E9B-B39D-BD871B1491EF}">
      <dsp:nvSpPr>
        <dsp:cNvPr id="0" name=""/>
        <dsp:cNvSpPr/>
      </dsp:nvSpPr>
      <dsp:spPr>
        <a:xfrm>
          <a:off x="0" y="2314763"/>
          <a:ext cx="4697730" cy="875160"/>
        </a:xfrm>
        <a:prstGeom prst="round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We need buy-in at all levels</a:t>
          </a:r>
        </a:p>
      </dsp:txBody>
      <dsp:txXfrm>
        <a:off x="42722" y="2357485"/>
        <a:ext cx="4612286" cy="789716"/>
      </dsp:txXfrm>
    </dsp:sp>
    <dsp:sp modelId="{3BCB9F2A-E62D-49AF-BD88-B6EF205A340E}">
      <dsp:nvSpPr>
        <dsp:cNvPr id="0" name=""/>
        <dsp:cNvSpPr/>
      </dsp:nvSpPr>
      <dsp:spPr>
        <a:xfrm>
          <a:off x="0" y="3253284"/>
          <a:ext cx="4697730" cy="875160"/>
        </a:xfrm>
        <a:prstGeom prst="round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We need your innovations</a:t>
          </a:r>
        </a:p>
      </dsp:txBody>
      <dsp:txXfrm>
        <a:off x="42722" y="3296006"/>
        <a:ext cx="4612286" cy="789716"/>
      </dsp:txXfrm>
    </dsp:sp>
    <dsp:sp modelId="{ABF0436B-44E3-4272-AC2E-A92EEA2C8664}">
      <dsp:nvSpPr>
        <dsp:cNvPr id="0" name=""/>
        <dsp:cNvSpPr/>
      </dsp:nvSpPr>
      <dsp:spPr>
        <a:xfrm>
          <a:off x="0" y="4191804"/>
          <a:ext cx="4697730" cy="875160"/>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Innovations will reduce cost over time and increase effectiveness of controls</a:t>
          </a:r>
        </a:p>
      </dsp:txBody>
      <dsp:txXfrm>
        <a:off x="42722" y="4234526"/>
        <a:ext cx="4612286" cy="7897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23F07-646E-4464-9EB5-59B56526C33C}">
      <dsp:nvSpPr>
        <dsp:cNvPr id="0" name=""/>
        <dsp:cNvSpPr/>
      </dsp:nvSpPr>
      <dsp:spPr>
        <a:xfrm>
          <a:off x="0" y="671"/>
          <a:ext cx="469773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B3E0D-7A13-4B9C-86FF-966AE3EDB315}">
      <dsp:nvSpPr>
        <dsp:cNvPr id="0" name=""/>
        <dsp:cNvSpPr/>
      </dsp:nvSpPr>
      <dsp:spPr>
        <a:xfrm>
          <a:off x="0" y="671"/>
          <a:ext cx="469773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Prices come down with competition</a:t>
          </a:r>
        </a:p>
      </dsp:txBody>
      <dsp:txXfrm>
        <a:off x="0" y="671"/>
        <a:ext cx="4697730" cy="1100668"/>
      </dsp:txXfrm>
    </dsp:sp>
    <dsp:sp modelId="{5E863AB2-264C-4C7D-87A7-54E837B5CFF6}">
      <dsp:nvSpPr>
        <dsp:cNvPr id="0" name=""/>
        <dsp:cNvSpPr/>
      </dsp:nvSpPr>
      <dsp:spPr>
        <a:xfrm>
          <a:off x="0" y="1101340"/>
          <a:ext cx="4697730" cy="0"/>
        </a:xfrm>
        <a:prstGeom prst="line">
          <a:avLst/>
        </a:prstGeom>
        <a:solidFill>
          <a:schemeClr val="accent2">
            <a:hueOff val="-363841"/>
            <a:satOff val="-20982"/>
            <a:lumOff val="2157"/>
            <a:alphaOff val="0"/>
          </a:schemeClr>
        </a:solidFill>
        <a:ln w="12700" cap="flat" cmpd="sng" algn="ctr">
          <a:solidFill>
            <a:schemeClr val="accent2">
              <a:hueOff val="-363841"/>
              <a:satOff val="-20982"/>
              <a:lumOff val="215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7399A-9A14-4876-AA5E-D868B9AB1A82}">
      <dsp:nvSpPr>
        <dsp:cNvPr id="0" name=""/>
        <dsp:cNvSpPr/>
      </dsp:nvSpPr>
      <dsp:spPr>
        <a:xfrm>
          <a:off x="0" y="1101340"/>
          <a:ext cx="469773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Many manufacturers enter business</a:t>
          </a:r>
        </a:p>
      </dsp:txBody>
      <dsp:txXfrm>
        <a:off x="0" y="1101340"/>
        <a:ext cx="4697730" cy="1100668"/>
      </dsp:txXfrm>
    </dsp:sp>
    <dsp:sp modelId="{D66A7B53-FCAF-49F3-8ED5-D9228DAF537D}">
      <dsp:nvSpPr>
        <dsp:cNvPr id="0" name=""/>
        <dsp:cNvSpPr/>
      </dsp:nvSpPr>
      <dsp:spPr>
        <a:xfrm>
          <a:off x="0" y="2202009"/>
          <a:ext cx="4697730" cy="0"/>
        </a:xfrm>
        <a:prstGeom prst="line">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639828-1B37-484A-8D73-BFA551D197BD}">
      <dsp:nvSpPr>
        <dsp:cNvPr id="0" name=""/>
        <dsp:cNvSpPr/>
      </dsp:nvSpPr>
      <dsp:spPr>
        <a:xfrm>
          <a:off x="0" y="2202009"/>
          <a:ext cx="469773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Many manufacturers go out of business</a:t>
          </a:r>
        </a:p>
      </dsp:txBody>
      <dsp:txXfrm>
        <a:off x="0" y="2202009"/>
        <a:ext cx="4697730" cy="1100668"/>
      </dsp:txXfrm>
    </dsp:sp>
    <dsp:sp modelId="{01B42E2E-3983-4C87-959C-EE9E8F0458B7}">
      <dsp:nvSpPr>
        <dsp:cNvPr id="0" name=""/>
        <dsp:cNvSpPr/>
      </dsp:nvSpPr>
      <dsp:spPr>
        <a:xfrm>
          <a:off x="0" y="3302678"/>
          <a:ext cx="4697730" cy="0"/>
        </a:xfrm>
        <a:prstGeom prst="line">
          <a:avLst/>
        </a:prstGeom>
        <a:solidFill>
          <a:schemeClr val="accent2">
            <a:hueOff val="-1091522"/>
            <a:satOff val="-62946"/>
            <a:lumOff val="6471"/>
            <a:alphaOff val="0"/>
          </a:schemeClr>
        </a:solidFill>
        <a:ln w="12700" cap="flat" cmpd="sng" algn="ctr">
          <a:solidFill>
            <a:schemeClr val="accent2">
              <a:hueOff val="-1091522"/>
              <a:satOff val="-62946"/>
              <a:lumOff val="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7D974E-9848-478F-BEFE-D0A391174FA0}">
      <dsp:nvSpPr>
        <dsp:cNvPr id="0" name=""/>
        <dsp:cNvSpPr/>
      </dsp:nvSpPr>
      <dsp:spPr>
        <a:xfrm>
          <a:off x="0" y="3302678"/>
          <a:ext cx="469773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Performance increases dramatically</a:t>
          </a:r>
        </a:p>
      </dsp:txBody>
      <dsp:txXfrm>
        <a:off x="0" y="3302678"/>
        <a:ext cx="4697730" cy="1100668"/>
      </dsp:txXfrm>
    </dsp:sp>
    <dsp:sp modelId="{42E09B64-3446-42EB-A02B-EE52398CA54B}">
      <dsp:nvSpPr>
        <dsp:cNvPr id="0" name=""/>
        <dsp:cNvSpPr/>
      </dsp:nvSpPr>
      <dsp:spPr>
        <a:xfrm>
          <a:off x="0" y="4403347"/>
          <a:ext cx="4697730"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3C9D11-009B-405B-ACC0-8D0BF4E7B8B4}">
      <dsp:nvSpPr>
        <dsp:cNvPr id="0" name=""/>
        <dsp:cNvSpPr/>
      </dsp:nvSpPr>
      <dsp:spPr>
        <a:xfrm>
          <a:off x="0" y="4403347"/>
          <a:ext cx="4697730" cy="11006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Provided there is ownership and embrace of the science</a:t>
          </a:r>
        </a:p>
      </dsp:txBody>
      <dsp:txXfrm>
        <a:off x="0" y="4403347"/>
        <a:ext cx="4697730" cy="110066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818FA-26BB-4808-AC0B-FCE7AC636256}" type="datetimeFigureOut">
              <a:rPr lang="en-US" smtClean="0"/>
              <a:t>2/23/2022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21EBFA-C858-4CEE-8E6E-510CAF492F7A}" type="slidenum">
              <a:rPr lang="en-US" smtClean="0"/>
              <a:t>‹#›</a:t>
            </a:fld>
            <a:endParaRPr lang="en-US"/>
          </a:p>
        </p:txBody>
      </p:sp>
    </p:spTree>
    <p:extLst>
      <p:ext uri="{BB962C8B-B14F-4D97-AF65-F5344CB8AC3E}">
        <p14:creationId xmlns:p14="http://schemas.microsoft.com/office/powerpoint/2010/main" val="382243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a:latin typeface="Arial" pitchFamily="34" charset="0"/>
              <a:cs typeface="Arial" pitchFamily="34" charset="0"/>
            </a:endParaRPr>
          </a:p>
        </p:txBody>
      </p:sp>
    </p:spTree>
    <p:extLst>
      <p:ext uri="{BB962C8B-B14F-4D97-AF65-F5344CB8AC3E}">
        <p14:creationId xmlns:p14="http://schemas.microsoft.com/office/powerpoint/2010/main" val="1023874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3CAF1131-3978-4874-92E2-61575422BC69}" type="slidenum">
              <a:rPr lang="en-US" smtClean="0"/>
              <a:pPr/>
              <a:t>37</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2876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a:buFont typeface="Wingdings" pitchFamily="2" charset="2"/>
              <a:buNone/>
              <a:defRPr/>
            </a:pPr>
            <a:r>
              <a:rPr lang="en-US" sz="1050" b="1" dirty="0">
                <a:effectLst/>
              </a:rPr>
              <a:t>NH DES 2008, 303(d) List of Impaired Waters Requiring restoration</a:t>
            </a:r>
          </a:p>
          <a:p>
            <a:pPr>
              <a:buFont typeface="Wingdings" pitchFamily="2" charset="2"/>
              <a:buNone/>
              <a:defRPr/>
            </a:pPr>
            <a:r>
              <a:rPr lang="en-US" sz="1050" dirty="0">
                <a:effectLst/>
              </a:rPr>
              <a:t> </a:t>
            </a:r>
          </a:p>
          <a:p>
            <a:pPr>
              <a:defRPr/>
            </a:pPr>
            <a:r>
              <a:rPr lang="en-US" dirty="0">
                <a:effectLst/>
              </a:rPr>
              <a:t>83% of surface water quality impairments in NH are due, at least in part, to stormwater. </a:t>
            </a:r>
          </a:p>
          <a:p>
            <a:pPr>
              <a:defRPr/>
            </a:pPr>
            <a:endParaRPr lang="en-US" dirty="0"/>
          </a:p>
        </p:txBody>
      </p:sp>
      <p:sp>
        <p:nvSpPr>
          <p:cNvPr id="62468" name="Slide Number Placeholder 3"/>
          <p:cNvSpPr>
            <a:spLocks noGrp="1"/>
          </p:cNvSpPr>
          <p:nvPr>
            <p:ph type="sldNum" sz="quarter" idx="5"/>
          </p:nvPr>
        </p:nvSpPr>
        <p:spPr>
          <a:noFill/>
        </p:spPr>
        <p:txBody>
          <a:bodyPr/>
          <a:lstStyle/>
          <a:p>
            <a:fld id="{DE11AD46-BF09-4FB4-9412-72DF2CC2E258}" type="slidenum">
              <a:rPr lang="en-US" smtClean="0"/>
              <a:pPr/>
              <a:t>12</a:t>
            </a:fld>
            <a:endParaRPr lang="en-US" dirty="0"/>
          </a:p>
        </p:txBody>
      </p:sp>
    </p:spTree>
    <p:extLst>
      <p:ext uri="{BB962C8B-B14F-4D97-AF65-F5344CB8AC3E}">
        <p14:creationId xmlns:p14="http://schemas.microsoft.com/office/powerpoint/2010/main" val="1341310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pPr marL="0" marR="0" lvl="0" indent="0" algn="r" defTabSz="932405" rtl="0" eaLnBrk="1" fontAlgn="base" latinLnBrk="0" hangingPunct="1">
              <a:lnSpc>
                <a:spcPct val="100000"/>
              </a:lnSpc>
              <a:spcBef>
                <a:spcPct val="0"/>
              </a:spcBef>
              <a:spcAft>
                <a:spcPct val="0"/>
              </a:spcAft>
              <a:buClrTx/>
              <a:buSzTx/>
              <a:buFontTx/>
              <a:buNone/>
              <a:tabLst/>
              <a:defRPr/>
            </a:pPr>
            <a:fld id="{24CC7F24-AEF2-44D9-BDB7-1D6E091105E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32405"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xfrm>
            <a:off x="911656" y="4417661"/>
            <a:ext cx="5199795" cy="4180772"/>
          </a:xfrm>
          <a:noFill/>
          <a:ln w="9525"/>
        </p:spPr>
        <p:txBody>
          <a:bodyPr/>
          <a:lstStyle/>
          <a:p>
            <a:pPr eaLnBrk="1" hangingPunct="1">
              <a:buFontTx/>
              <a:buNone/>
            </a:pPr>
            <a:r>
              <a:rPr lang="en-US" b="1"/>
              <a:t>Purpose:</a:t>
            </a:r>
            <a:r>
              <a:rPr lang="en-US"/>
              <a:t> Display as trainer reviews highlights of study. Slow cueing of animation. Start with pie chart and work through percentages giving examples, then the big finale.</a:t>
            </a:r>
          </a:p>
          <a:p>
            <a:pPr eaLnBrk="1" hangingPunct="1">
              <a:buFontTx/>
              <a:buNone/>
            </a:pPr>
            <a:endParaRPr lang="en-US"/>
          </a:p>
          <a:p>
            <a:pPr eaLnBrk="1" hangingPunct="1">
              <a:buFontTx/>
              <a:buNone/>
            </a:pPr>
            <a:r>
              <a:rPr lang="en-US" b="1"/>
              <a:t>Notes</a:t>
            </a:r>
            <a:r>
              <a:rPr lang="en-US"/>
              <a:t>: “What we found out…only 34% of the time did the systems offer</a:t>
            </a:r>
          </a:p>
          <a:p>
            <a:pPr eaLnBrk="1" hangingPunct="1">
              <a:buFontTx/>
              <a:buNone/>
            </a:pPr>
            <a:r>
              <a:rPr lang="en-US"/>
              <a:t>some kind of treatment…etc.,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type="none" w="sm" len="sm"/>
                <a:tailEnd/>
              </a14:hiddenLine>
            </a:ext>
          </a:extLst>
        </p:spPr>
        <p:txBody>
          <a:bodyPr/>
          <a:lstStyle>
            <a:lvl1pPr eaLnBrk="0" hangingPunct="0">
              <a:defRPr sz="1700">
                <a:solidFill>
                  <a:schemeClr val="bg1"/>
                </a:solidFill>
                <a:latin typeface="Arial" pitchFamily="34" charset="0"/>
              </a:defRPr>
            </a:lvl1pPr>
            <a:lvl2pPr marL="777284" indent="-298955" eaLnBrk="0" hangingPunct="0">
              <a:defRPr sz="1700">
                <a:solidFill>
                  <a:schemeClr val="bg1"/>
                </a:solidFill>
                <a:latin typeface="Arial" pitchFamily="34" charset="0"/>
              </a:defRPr>
            </a:lvl2pPr>
            <a:lvl3pPr marL="1195820" indent="-239164" eaLnBrk="0" hangingPunct="0">
              <a:defRPr sz="1700">
                <a:solidFill>
                  <a:schemeClr val="bg1"/>
                </a:solidFill>
                <a:latin typeface="Arial" pitchFamily="34" charset="0"/>
              </a:defRPr>
            </a:lvl3pPr>
            <a:lvl4pPr marL="1674148" indent="-239164" eaLnBrk="0" hangingPunct="0">
              <a:defRPr sz="1700">
                <a:solidFill>
                  <a:schemeClr val="bg1"/>
                </a:solidFill>
                <a:latin typeface="Arial" pitchFamily="34" charset="0"/>
              </a:defRPr>
            </a:lvl4pPr>
            <a:lvl5pPr marL="2152477" indent="-239164" eaLnBrk="0" hangingPunct="0">
              <a:defRPr sz="1700">
                <a:solidFill>
                  <a:schemeClr val="bg1"/>
                </a:solidFill>
                <a:latin typeface="Arial" pitchFamily="34" charset="0"/>
              </a:defRPr>
            </a:lvl5pPr>
            <a:lvl6pPr marL="2630805" indent="-239164" algn="ctr" eaLnBrk="0" fontAlgn="base" hangingPunct="0">
              <a:spcBef>
                <a:spcPct val="0"/>
              </a:spcBef>
              <a:spcAft>
                <a:spcPct val="0"/>
              </a:spcAft>
              <a:defRPr sz="1700">
                <a:solidFill>
                  <a:schemeClr val="bg1"/>
                </a:solidFill>
                <a:latin typeface="Arial" pitchFamily="34" charset="0"/>
              </a:defRPr>
            </a:lvl6pPr>
            <a:lvl7pPr marL="3109132" indent="-239164" algn="ctr" eaLnBrk="0" fontAlgn="base" hangingPunct="0">
              <a:spcBef>
                <a:spcPct val="0"/>
              </a:spcBef>
              <a:spcAft>
                <a:spcPct val="0"/>
              </a:spcAft>
              <a:defRPr sz="1700">
                <a:solidFill>
                  <a:schemeClr val="bg1"/>
                </a:solidFill>
                <a:latin typeface="Arial" pitchFamily="34" charset="0"/>
              </a:defRPr>
            </a:lvl7pPr>
            <a:lvl8pPr marL="3587460" indent="-239164" algn="ctr" eaLnBrk="0" fontAlgn="base" hangingPunct="0">
              <a:spcBef>
                <a:spcPct val="0"/>
              </a:spcBef>
              <a:spcAft>
                <a:spcPct val="0"/>
              </a:spcAft>
              <a:defRPr sz="1700">
                <a:solidFill>
                  <a:schemeClr val="bg1"/>
                </a:solidFill>
                <a:latin typeface="Arial" pitchFamily="34" charset="0"/>
              </a:defRPr>
            </a:lvl8pPr>
            <a:lvl9pPr marL="4065788" indent="-239164" algn="ctr" eaLnBrk="0" fontAlgn="base" hangingPunct="0">
              <a:spcBef>
                <a:spcPct val="0"/>
              </a:spcBef>
              <a:spcAft>
                <a:spcPct val="0"/>
              </a:spcAft>
              <a:defRPr sz="1700">
                <a:solidFill>
                  <a:schemeClr val="bg1"/>
                </a:solidFill>
                <a:latin typeface="Arial" pitchFamily="34" charset="0"/>
              </a:defRPr>
            </a:lvl9pPr>
          </a:lstStyle>
          <a:p>
            <a:pPr eaLnBrk="1" hangingPunct="1"/>
            <a:fld id="{99EF1F76-AF87-4C1C-8E82-F57E504E8DD6}" type="slidenum">
              <a:rPr lang="en-US" altLang="en-US" sz="1300">
                <a:solidFill>
                  <a:schemeClr val="tx1"/>
                </a:solidFill>
              </a:rPr>
              <a:pPr eaLnBrk="1" hangingPunct="1"/>
              <a:t>15</a:t>
            </a:fld>
            <a:endParaRPr lang="en-US" altLang="en-US" sz="1300">
              <a:solidFill>
                <a:schemeClr val="tx1"/>
              </a:solidFill>
            </a:endParaRP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a14:hiddenLine>
            </a:ext>
          </a:extLst>
        </p:spPr>
        <p:txBody>
          <a:bodyPr/>
          <a:lstStyle/>
          <a:p>
            <a:pPr eaLnBrk="1" hangingPunct="1">
              <a:buFontTx/>
              <a:buNone/>
            </a:pPr>
            <a:r>
              <a:rPr lang="en-US" altLang="en-US" b="1">
                <a:latin typeface="Calibri" pitchFamily="34" charset="0"/>
              </a:rPr>
              <a:t>Purpose</a:t>
            </a:r>
            <a:r>
              <a:rPr lang="en-US" altLang="en-US">
                <a:latin typeface="Calibri" pitchFamily="34" charset="0"/>
              </a:rPr>
              <a:t>: Backdrop slide for trainer to state simply what UNHSC is and its mission as it relates to the target audience, also to site primary sponsors of the center (not the course per say.) </a:t>
            </a:r>
          </a:p>
          <a:p>
            <a:pPr eaLnBrk="1" hangingPunct="1">
              <a:buFontTx/>
              <a:buNone/>
            </a:pPr>
            <a:endParaRPr lang="en-US" altLang="en-US">
              <a:latin typeface="Calibri" pitchFamily="34" charset="0"/>
            </a:endParaRPr>
          </a:p>
          <a:p>
            <a:pPr eaLnBrk="1" hangingPunct="1">
              <a:buFontTx/>
              <a:buNone/>
            </a:pPr>
            <a:r>
              <a:rPr lang="en-US" altLang="en-US" b="1">
                <a:latin typeface="Calibri" pitchFamily="34" charset="0"/>
              </a:rPr>
              <a:t>Notes:</a:t>
            </a:r>
            <a:r>
              <a:rPr lang="en-US" altLang="en-US">
                <a:latin typeface="Calibri" pitchFamily="34" charset="0"/>
              </a:rPr>
              <a:t> Sample talking points… “We are a center for applied stormwater research, based in NH, but looking at issues that are relevant all over the country. Founded in 2004 in response to a need for research to help sw managers meet phase II Requirements and therefore  protect water resources…</a:t>
            </a:r>
          </a:p>
        </p:txBody>
      </p:sp>
    </p:spTree>
    <p:extLst>
      <p:ext uri="{BB962C8B-B14F-4D97-AF65-F5344CB8AC3E}">
        <p14:creationId xmlns:p14="http://schemas.microsoft.com/office/powerpoint/2010/main" val="3655492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258888" y="722313"/>
            <a:ext cx="4800600" cy="3600450"/>
          </a:xfrm>
          <a:ln/>
        </p:spPr>
      </p:sp>
      <p:sp>
        <p:nvSpPr>
          <p:cNvPr id="103427" name="Rectangle 3"/>
          <p:cNvSpPr>
            <a:spLocks noGrp="1" noChangeArrowheads="1"/>
          </p:cNvSpPr>
          <p:nvPr>
            <p:ph type="body" idx="1"/>
          </p:nvPr>
        </p:nvSpPr>
        <p:spPr>
          <a:noFill/>
          <a:ln/>
        </p:spPr>
        <p:txBody>
          <a:bodyPr/>
          <a:lstStyle/>
          <a:p>
            <a:pPr eaLnBrk="1" hangingPunct="1"/>
            <a:endParaRPr lang="en-US"/>
          </a:p>
        </p:txBody>
      </p:sp>
      <p:sp>
        <p:nvSpPr>
          <p:cNvPr id="2" name="Slide Number Placeholder 1"/>
          <p:cNvSpPr>
            <a:spLocks noGrp="1"/>
          </p:cNvSpPr>
          <p:nvPr>
            <p:ph type="sldNum" sz="quarter" idx="10"/>
          </p:nvPr>
        </p:nvSpPr>
        <p:spPr/>
        <p:txBody>
          <a:bodyPr/>
          <a:lstStyle/>
          <a:p>
            <a:fld id="{88232A1D-7BA6-4454-8C55-C4BCB0C307D2}" type="slidenum">
              <a:rPr lang="en-US" smtClean="0"/>
              <a:t>16</a:t>
            </a:fld>
            <a:endParaRPr lang="en-US"/>
          </a:p>
        </p:txBody>
      </p:sp>
    </p:spTree>
    <p:extLst>
      <p:ext uri="{BB962C8B-B14F-4D97-AF65-F5344CB8AC3E}">
        <p14:creationId xmlns:p14="http://schemas.microsoft.com/office/powerpoint/2010/main" val="1888857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a:t>
            </a:r>
            <a:r>
              <a:rPr lang="en-US" baseline="0" dirty="0"/>
              <a:t> all these come from?</a:t>
            </a:r>
          </a:p>
          <a:p>
            <a:r>
              <a:rPr lang="en-US" baseline="0" dirty="0"/>
              <a:t>99% opinion, 1% science?</a:t>
            </a:r>
          </a:p>
          <a:p>
            <a:endParaRPr lang="en-US" dirty="0"/>
          </a:p>
        </p:txBody>
      </p:sp>
      <p:sp>
        <p:nvSpPr>
          <p:cNvPr id="4" name="Slide Number Placeholder 3"/>
          <p:cNvSpPr>
            <a:spLocks noGrp="1"/>
          </p:cNvSpPr>
          <p:nvPr>
            <p:ph type="sldNum" sz="quarter" idx="10"/>
          </p:nvPr>
        </p:nvSpPr>
        <p:spPr/>
        <p:txBody>
          <a:bodyPr/>
          <a:lstStyle/>
          <a:p>
            <a:fld id="{E233EC99-DBF6-4ECF-ADC0-AA65A8983F86}" type="slidenum">
              <a:rPr lang="en-US" smtClean="0"/>
              <a:t>28</a:t>
            </a:fld>
            <a:endParaRPr lang="en-US"/>
          </a:p>
        </p:txBody>
      </p:sp>
    </p:spTree>
    <p:extLst>
      <p:ext uri="{BB962C8B-B14F-4D97-AF65-F5344CB8AC3E}">
        <p14:creationId xmlns:p14="http://schemas.microsoft.com/office/powerpoint/2010/main" val="2521467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232A1D-7BA6-4454-8C55-C4BCB0C307D2}" type="slidenum">
              <a:rPr lang="en-US" smtClean="0"/>
              <a:t>30</a:t>
            </a:fld>
            <a:endParaRPr lang="en-US"/>
          </a:p>
        </p:txBody>
      </p:sp>
    </p:spTree>
    <p:extLst>
      <p:ext uri="{BB962C8B-B14F-4D97-AF65-F5344CB8AC3E}">
        <p14:creationId xmlns:p14="http://schemas.microsoft.com/office/powerpoint/2010/main" val="2009663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C7FB4E-8F64-4273-B8A9-BB9C71EF5769}"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16604127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7FB4E-8F64-4273-B8A9-BB9C71EF5769}"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784883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7FB4E-8F64-4273-B8A9-BB9C71EF5769}"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3795171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DC6105C9-C494-4DF0-997A-6283B55354DF}" type="datetime1">
              <a:rPr lang="en-US" smtClean="0"/>
              <a:t>2/23/2022</a:t>
            </a:fld>
            <a:endParaRPr lang="en-US"/>
          </a:p>
        </p:txBody>
      </p:sp>
      <p:sp>
        <p:nvSpPr>
          <p:cNvPr id="6" name="Rectangle 6"/>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400800" y="6248400"/>
            <a:ext cx="2133600" cy="476250"/>
          </a:xfrm>
          <a:prstGeom prst="rect">
            <a:avLst/>
          </a:prstGeom>
          <a:ln/>
        </p:spPr>
        <p:txBody>
          <a:bodyPr/>
          <a:lstStyle>
            <a:lvl1pPr>
              <a:defRPr/>
            </a:lvl1pPr>
          </a:lstStyle>
          <a:p>
            <a:pPr>
              <a:defRPr/>
            </a:pPr>
            <a:fld id="{C630AD4D-1F75-4A55-8E48-60AB825E9D7E}" type="slidenum">
              <a:rPr lang="en-US"/>
              <a:pPr>
                <a:defRPr/>
              </a:pPr>
              <a:t>‹#›</a:t>
            </a:fld>
            <a:endParaRPr lang="en-US"/>
          </a:p>
        </p:txBody>
      </p:sp>
    </p:spTree>
    <p:extLst>
      <p:ext uri="{BB962C8B-B14F-4D97-AF65-F5344CB8AC3E}">
        <p14:creationId xmlns:p14="http://schemas.microsoft.com/office/powerpoint/2010/main" val="337812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5" name="Group 8"/>
          <p:cNvGrpSpPr>
            <a:grpSpLocks/>
          </p:cNvGrpSpPr>
          <p:nvPr userDrawn="1"/>
        </p:nvGrpSpPr>
        <p:grpSpPr bwMode="auto">
          <a:xfrm>
            <a:off x="1658819" y="1449332"/>
            <a:ext cx="2147483647" cy="2147483647"/>
            <a:chOff x="2003" y="3994"/>
            <a:chExt cx="2593056" cy="5917934"/>
          </a:xfrm>
        </p:grpSpPr>
        <p:grpSp>
          <p:nvGrpSpPr>
            <p:cNvPr id="6" name="Group 9"/>
            <p:cNvGrpSpPr>
              <a:grpSpLocks noChangeAspect="1"/>
            </p:cNvGrpSpPr>
            <p:nvPr userDrawn="1"/>
          </p:nvGrpSpPr>
          <p:grpSpPr bwMode="auto">
            <a:xfrm>
              <a:off x="2589427" y="5921928"/>
              <a:ext cx="5632" cy="0"/>
              <a:chOff x="4552763" y="5918200"/>
              <a:chExt cx="9900" cy="0"/>
            </a:xfrm>
          </p:grpSpPr>
          <p:sp>
            <p:nvSpPr>
              <p:cNvPr id="10" name="Line 10"/>
              <p:cNvSpPr>
                <a:spLocks noChangeAspect="1" noChangeShapeType="1"/>
              </p:cNvSpPr>
              <p:nvPr/>
            </p:nvSpPr>
            <p:spPr bwMode="auto">
              <a:xfrm>
                <a:off x="4552763" y="5918200"/>
                <a:ext cx="9900" cy="0"/>
              </a:xfrm>
              <a:prstGeom prst="line">
                <a:avLst/>
              </a:prstGeom>
              <a:noFill/>
              <a:ln w="9525">
                <a:solidFill>
                  <a:srgbClr val="254B7C"/>
                </a:solidFill>
                <a:round/>
                <a:headEnd/>
                <a:tailEnd/>
              </a:ln>
            </p:spPr>
            <p:txBody>
              <a:bodyPr/>
              <a:lstStyle/>
              <a:p>
                <a:pPr>
                  <a:defRPr/>
                </a:pPr>
                <a:endParaRPr lang="en-US"/>
              </a:p>
            </p:txBody>
          </p:sp>
          <p:sp>
            <p:nvSpPr>
              <p:cNvPr id="11" name="Line 11"/>
              <p:cNvSpPr>
                <a:spLocks noChangeAspect="1" noChangeShapeType="1"/>
              </p:cNvSpPr>
              <p:nvPr/>
            </p:nvSpPr>
            <p:spPr bwMode="auto">
              <a:xfrm>
                <a:off x="4552763" y="5918200"/>
                <a:ext cx="9900" cy="0"/>
              </a:xfrm>
              <a:prstGeom prst="line">
                <a:avLst/>
              </a:prstGeom>
              <a:noFill/>
              <a:ln w="9525">
                <a:solidFill>
                  <a:srgbClr val="254B7C"/>
                </a:solidFill>
                <a:round/>
                <a:headEnd/>
                <a:tailEnd/>
              </a:ln>
            </p:spPr>
            <p:txBody>
              <a:bodyPr/>
              <a:lstStyle/>
              <a:p>
                <a:pPr>
                  <a:defRPr/>
                </a:pPr>
                <a:endParaRPr lang="en-US"/>
              </a:p>
            </p:txBody>
          </p:sp>
        </p:grpSp>
        <p:grpSp>
          <p:nvGrpSpPr>
            <p:cNvPr id="7" name="Group 12"/>
            <p:cNvGrpSpPr>
              <a:grpSpLocks noChangeAspect="1"/>
            </p:cNvGrpSpPr>
            <p:nvPr userDrawn="1"/>
          </p:nvGrpSpPr>
          <p:grpSpPr bwMode="auto">
            <a:xfrm>
              <a:off x="2003" y="3994"/>
              <a:ext cx="1722" cy="277"/>
              <a:chOff x="5348" y="837"/>
              <a:chExt cx="5200" cy="837"/>
            </a:xfrm>
          </p:grpSpPr>
          <p:pic>
            <p:nvPicPr>
              <p:cNvPr id="8" name="Picture 13" descr="SC logo no background new blue"/>
              <p:cNvPicPr>
                <a:picLocks noChangeAspect="1" noChangeArrowheads="1"/>
              </p:cNvPicPr>
              <p:nvPr/>
            </p:nvPicPr>
            <p:blipFill>
              <a:blip r:embed="rId2" cstate="email"/>
              <a:srcRect/>
              <a:stretch>
                <a:fillRect/>
              </a:stretch>
            </p:blipFill>
            <p:spPr bwMode="auto">
              <a:xfrm>
                <a:off x="5348" y="837"/>
                <a:ext cx="1549" cy="837"/>
              </a:xfrm>
              <a:prstGeom prst="rect">
                <a:avLst/>
              </a:prstGeom>
              <a:noFill/>
              <a:ln w="9525">
                <a:noFill/>
                <a:miter lim="800000"/>
                <a:headEnd/>
                <a:tailEnd/>
              </a:ln>
            </p:spPr>
          </p:pic>
          <p:pic>
            <p:nvPicPr>
              <p:cNvPr id="9" name="Picture 14" descr="SC logo no background new blue"/>
              <p:cNvPicPr>
                <a:picLocks noChangeAspect="1" noChangeArrowheads="1"/>
              </p:cNvPicPr>
              <p:nvPr userDrawn="1"/>
            </p:nvPicPr>
            <p:blipFill>
              <a:blip r:embed="rId3" cstate="email">
                <a:lum bright="-6000" contrast="12000"/>
              </a:blip>
              <a:srcRect/>
              <a:stretch>
                <a:fillRect/>
              </a:stretch>
            </p:blipFill>
            <p:spPr bwMode="auto">
              <a:xfrm>
                <a:off x="6888" y="922"/>
                <a:ext cx="3660" cy="591"/>
              </a:xfrm>
              <a:prstGeom prst="rect">
                <a:avLst/>
              </a:prstGeom>
              <a:noFill/>
              <a:ln w="9525">
                <a:noFill/>
                <a:miter lim="800000"/>
                <a:headEnd/>
                <a:tailEnd/>
              </a:ln>
            </p:spPr>
          </p:pic>
        </p:grpSp>
      </p:grpSp>
      <p:sp>
        <p:nvSpPr>
          <p:cNvPr id="1853443" name="Rectangle 3"/>
          <p:cNvSpPr>
            <a:spLocks noGrp="1" noChangeArrowheads="1"/>
          </p:cNvSpPr>
          <p:nvPr>
            <p:ph type="ctrTitle" sz="quarter"/>
          </p:nvPr>
        </p:nvSpPr>
        <p:spPr>
          <a:xfrm>
            <a:off x="685800" y="1692275"/>
            <a:ext cx="7772400" cy="1736725"/>
          </a:xfrm>
        </p:spPr>
        <p:txBody>
          <a:bodyPr anchor="b"/>
          <a:lstStyle>
            <a:lvl1pPr>
              <a:defRPr sz="4800">
                <a:solidFill>
                  <a:srgbClr val="000000"/>
                </a:solidFill>
                <a:effectLst>
                  <a:outerShdw blurRad="38100" dist="38100" dir="2700000" algn="tl">
                    <a:srgbClr val="FFFFFF"/>
                  </a:outerShdw>
                </a:effectLst>
              </a:defRPr>
            </a:lvl1pPr>
          </a:lstStyle>
          <a:p>
            <a:r>
              <a:rPr lang="en-US"/>
              <a:t>Click to edit Master title style</a:t>
            </a:r>
          </a:p>
        </p:txBody>
      </p:sp>
      <p:sp>
        <p:nvSpPr>
          <p:cNvPr id="1853444" name="Rectangle 4"/>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5"/>
          <p:cNvSpPr>
            <a:spLocks noGrp="1" noChangeArrowheads="1"/>
          </p:cNvSpPr>
          <p:nvPr>
            <p:ph type="dt" sz="quarter" idx="10"/>
          </p:nvPr>
        </p:nvSpPr>
        <p:spPr>
          <a:xfrm>
            <a:off x="457200" y="6248400"/>
            <a:ext cx="2133600" cy="457200"/>
          </a:xfrm>
        </p:spPr>
        <p:txBody>
          <a:bodyPr/>
          <a:lstStyle>
            <a:lvl1pPr>
              <a:defRPr/>
            </a:lvl1pPr>
          </a:lstStyle>
          <a:p>
            <a:pPr>
              <a:defRPr/>
            </a:pPr>
            <a:endParaRPr lang="en-US"/>
          </a:p>
        </p:txBody>
      </p:sp>
      <p:sp>
        <p:nvSpPr>
          <p:cNvPr id="13" name="Rectangle 6"/>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4" name="Rectangle 7"/>
          <p:cNvSpPr>
            <a:spLocks noGrp="1" noChangeArrowheads="1"/>
          </p:cNvSpPr>
          <p:nvPr>
            <p:ph type="sldNum" sz="quarter" idx="12"/>
          </p:nvPr>
        </p:nvSpPr>
        <p:spPr>
          <a:xfrm>
            <a:off x="6553200" y="6248400"/>
            <a:ext cx="2133600" cy="457200"/>
          </a:xfrm>
        </p:spPr>
        <p:txBody>
          <a:bodyPr/>
          <a:lstStyle>
            <a:lvl1pPr>
              <a:defRPr/>
            </a:lvl1pPr>
          </a:lstStyle>
          <a:p>
            <a:pPr>
              <a:defRPr/>
            </a:pPr>
            <a:fld id="{79B24E9D-EA4E-4894-9E23-C2425DE91F86}" type="slidenum">
              <a:rPr lang="en-US"/>
              <a:pPr>
                <a:defRPr/>
              </a:pPr>
              <a:t>‹#›</a:t>
            </a:fld>
            <a:endParaRPr lang="en-US"/>
          </a:p>
        </p:txBody>
      </p:sp>
    </p:spTree>
    <p:extLst>
      <p:ext uri="{BB962C8B-B14F-4D97-AF65-F5344CB8AC3E}">
        <p14:creationId xmlns:p14="http://schemas.microsoft.com/office/powerpoint/2010/main" val="738591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0000"/>
                </a:solidFill>
                <a:effectLst/>
              </a:defRPr>
            </a:lvl1pPr>
          </a:lstStyle>
          <a:p>
            <a:r>
              <a:rPr lang="en-US" dirty="0"/>
              <a:t>Click to edit Master title style</a:t>
            </a:r>
          </a:p>
        </p:txBody>
      </p:sp>
      <p:sp>
        <p:nvSpPr>
          <p:cNvPr id="3" name="Content Placeholder 2"/>
          <p:cNvSpPr>
            <a:spLocks noGrp="1"/>
          </p:cNvSpPr>
          <p:nvPr>
            <p:ph idx="1"/>
          </p:nvPr>
        </p:nvSpPr>
        <p:spPr>
          <a:xfrm>
            <a:off x="473384" y="1640660"/>
            <a:ext cx="8229600" cy="4525963"/>
          </a:xfrm>
        </p:spPr>
        <p:txBody>
          <a:bodyPr/>
          <a:lstStyle>
            <a:lvl1pPr marL="342900" indent="-342900">
              <a:buClrTx/>
              <a:buFont typeface="Arial" pitchFamily="34" charset="0"/>
              <a:buChar char="•"/>
              <a:defRPr>
                <a:effectLst/>
              </a:defRPr>
            </a:lvl1pPr>
            <a:lvl2pPr marL="742950" indent="-285750">
              <a:buClrTx/>
              <a:buFont typeface="Wingdings" pitchFamily="2" charset="2"/>
              <a:buChar char="§"/>
              <a:defRPr>
                <a:effectLst/>
              </a:defRPr>
            </a:lvl2pPr>
            <a:lvl3pPr>
              <a:buClrTx/>
              <a:defRPr>
                <a:effectLst/>
              </a:defRPr>
            </a:lvl3pPr>
            <a:lvl4pPr>
              <a:buClrTx/>
              <a:defRPr>
                <a:effectLst/>
              </a:defRPr>
            </a:lvl4pPr>
            <a:lvl5pPr>
              <a:buClrTx/>
              <a:defRPr>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7"/>
          <p:cNvSpPr>
            <a:spLocks noGrp="1" noChangeArrowheads="1"/>
          </p:cNvSpPr>
          <p:nvPr>
            <p:ph type="sldNum" sz="quarter" idx="12"/>
          </p:nvPr>
        </p:nvSpPr>
        <p:spPr>
          <a:ln/>
        </p:spPr>
        <p:txBody>
          <a:bodyPr/>
          <a:lstStyle>
            <a:lvl1pPr>
              <a:defRPr/>
            </a:lvl1pPr>
          </a:lstStyle>
          <a:p>
            <a:pPr>
              <a:defRPr/>
            </a:pPr>
            <a:fld id="{D62D1066-12B3-475B-862B-ED9373C763AE}" type="slidenum">
              <a:rPr lang="en-US"/>
              <a:pPr>
                <a:defRPr/>
              </a:pPr>
              <a:t>‹#›</a:t>
            </a:fld>
            <a:endParaRPr lang="en-US" dirty="0"/>
          </a:p>
        </p:txBody>
      </p:sp>
    </p:spTree>
    <p:extLst>
      <p:ext uri="{BB962C8B-B14F-4D97-AF65-F5344CB8AC3E}">
        <p14:creationId xmlns:p14="http://schemas.microsoft.com/office/powerpoint/2010/main" val="918298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F6D9AC1-AF7A-4735-AEE2-8899CBBD9AAD}" type="slidenum">
              <a:rPr lang="en-US"/>
              <a:pPr>
                <a:defRPr/>
              </a:pPr>
              <a:t>‹#›</a:t>
            </a:fld>
            <a:endParaRPr lang="en-US"/>
          </a:p>
        </p:txBody>
      </p:sp>
    </p:spTree>
    <p:extLst>
      <p:ext uri="{BB962C8B-B14F-4D97-AF65-F5344CB8AC3E}">
        <p14:creationId xmlns:p14="http://schemas.microsoft.com/office/powerpoint/2010/main" val="3781412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6BDA875-D526-4E02-93D8-BA43CC0A16EB}" type="slidenum">
              <a:rPr lang="en-US"/>
              <a:pPr>
                <a:defRPr/>
              </a:pPr>
              <a:t>‹#›</a:t>
            </a:fld>
            <a:endParaRPr lang="en-US"/>
          </a:p>
        </p:txBody>
      </p:sp>
    </p:spTree>
    <p:extLst>
      <p:ext uri="{BB962C8B-B14F-4D97-AF65-F5344CB8AC3E}">
        <p14:creationId xmlns:p14="http://schemas.microsoft.com/office/powerpoint/2010/main" val="8112709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2E60AE05-5958-417A-A22B-B7A435F7327E}" type="slidenum">
              <a:rPr lang="en-US"/>
              <a:pPr>
                <a:defRPr/>
              </a:pPr>
              <a:t>‹#›</a:t>
            </a:fld>
            <a:endParaRPr lang="en-US"/>
          </a:p>
        </p:txBody>
      </p:sp>
    </p:spTree>
    <p:extLst>
      <p:ext uri="{BB962C8B-B14F-4D97-AF65-F5344CB8AC3E}">
        <p14:creationId xmlns:p14="http://schemas.microsoft.com/office/powerpoint/2010/main" val="1463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8A1B9B8-ACBF-48EF-9269-ABAF514FC55E}" type="slidenum">
              <a:rPr lang="en-US"/>
              <a:pPr>
                <a:defRPr/>
              </a:pPr>
              <a:t>‹#›</a:t>
            </a:fld>
            <a:endParaRPr lang="en-US"/>
          </a:p>
        </p:txBody>
      </p:sp>
    </p:spTree>
    <p:extLst>
      <p:ext uri="{BB962C8B-B14F-4D97-AF65-F5344CB8AC3E}">
        <p14:creationId xmlns:p14="http://schemas.microsoft.com/office/powerpoint/2010/main" val="2990562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2E3124A-A70D-4959-921E-83226240EB97}" type="slidenum">
              <a:rPr lang="en-US"/>
              <a:pPr>
                <a:defRPr/>
              </a:pPr>
              <a:t>‹#›</a:t>
            </a:fld>
            <a:endParaRPr lang="en-US"/>
          </a:p>
        </p:txBody>
      </p:sp>
    </p:spTree>
    <p:extLst>
      <p:ext uri="{BB962C8B-B14F-4D97-AF65-F5344CB8AC3E}">
        <p14:creationId xmlns:p14="http://schemas.microsoft.com/office/powerpoint/2010/main" val="356259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C7FB4E-8F64-4273-B8A9-BB9C71EF5769}"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25049932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024F6D4-E462-4485-8C0E-B1A0A19B969D}" type="slidenum">
              <a:rPr lang="en-US"/>
              <a:pPr>
                <a:defRPr/>
              </a:pPr>
              <a:t>‹#›</a:t>
            </a:fld>
            <a:endParaRPr lang="en-US"/>
          </a:p>
        </p:txBody>
      </p:sp>
    </p:spTree>
    <p:extLst>
      <p:ext uri="{BB962C8B-B14F-4D97-AF65-F5344CB8AC3E}">
        <p14:creationId xmlns:p14="http://schemas.microsoft.com/office/powerpoint/2010/main" val="2352175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AE5B7C2-A004-4A4D-B773-B44C177DE5B8}" type="slidenum">
              <a:rPr lang="en-US"/>
              <a:pPr>
                <a:defRPr/>
              </a:pPr>
              <a:t>‹#›</a:t>
            </a:fld>
            <a:endParaRPr lang="en-US"/>
          </a:p>
        </p:txBody>
      </p:sp>
    </p:spTree>
    <p:extLst>
      <p:ext uri="{BB962C8B-B14F-4D97-AF65-F5344CB8AC3E}">
        <p14:creationId xmlns:p14="http://schemas.microsoft.com/office/powerpoint/2010/main" val="67409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6DCC659-1A91-4233-B670-A5F1ABFF7DC7}" type="slidenum">
              <a:rPr lang="en-US"/>
              <a:pPr>
                <a:defRPr/>
              </a:pPr>
              <a:t>‹#›</a:t>
            </a:fld>
            <a:endParaRPr lang="en-US"/>
          </a:p>
        </p:txBody>
      </p:sp>
    </p:spTree>
    <p:extLst>
      <p:ext uri="{BB962C8B-B14F-4D97-AF65-F5344CB8AC3E}">
        <p14:creationId xmlns:p14="http://schemas.microsoft.com/office/powerpoint/2010/main" val="3343200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5CB312C-1F51-4BC1-9C0E-B6191D9C0BC9}" type="slidenum">
              <a:rPr lang="en-US"/>
              <a:pPr>
                <a:defRPr/>
              </a:pPr>
              <a:t>‹#›</a:t>
            </a:fld>
            <a:endParaRPr lang="en-US"/>
          </a:p>
        </p:txBody>
      </p:sp>
    </p:spTree>
    <p:extLst>
      <p:ext uri="{BB962C8B-B14F-4D97-AF65-F5344CB8AC3E}">
        <p14:creationId xmlns:p14="http://schemas.microsoft.com/office/powerpoint/2010/main" val="1163245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1446251-FBA7-4FC6-81BD-8279683BB420}" type="slidenum">
              <a:rPr lang="en-US"/>
              <a:pPr>
                <a:defRPr/>
              </a:pPr>
              <a:t>‹#›</a:t>
            </a:fld>
            <a:endParaRPr lang="en-US"/>
          </a:p>
        </p:txBody>
      </p:sp>
    </p:spTree>
    <p:extLst>
      <p:ext uri="{BB962C8B-B14F-4D97-AF65-F5344CB8AC3E}">
        <p14:creationId xmlns:p14="http://schemas.microsoft.com/office/powerpoint/2010/main" val="1078041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30AD4D-1F75-4A55-8E48-60AB825E9D7E}" type="slidenum">
              <a:rPr lang="en-US"/>
              <a:pPr>
                <a:defRPr/>
              </a:pPr>
              <a:t>‹#›</a:t>
            </a:fld>
            <a:endParaRPr lang="en-US"/>
          </a:p>
        </p:txBody>
      </p:sp>
    </p:spTree>
    <p:extLst>
      <p:ext uri="{BB962C8B-B14F-4D97-AF65-F5344CB8AC3E}">
        <p14:creationId xmlns:p14="http://schemas.microsoft.com/office/powerpoint/2010/main" val="3272701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588C174-B995-4815-8779-A62B08598B02}" type="slidenum">
              <a:rPr lang="en-US"/>
              <a:pPr>
                <a:defRPr/>
              </a:pPr>
              <a:t>‹#›</a:t>
            </a:fld>
            <a:endParaRPr lang="en-US"/>
          </a:p>
        </p:txBody>
      </p:sp>
    </p:spTree>
    <p:extLst>
      <p:ext uri="{BB962C8B-B14F-4D97-AF65-F5344CB8AC3E}">
        <p14:creationId xmlns:p14="http://schemas.microsoft.com/office/powerpoint/2010/main" val="374630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7FB4E-8F64-4273-B8A9-BB9C71EF5769}" type="datetimeFigureOut">
              <a:rPr lang="en-US" smtClean="0"/>
              <a:t>2/23/2022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1352975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C7FB4E-8F64-4273-B8A9-BB9C71EF5769}"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386022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C7FB4E-8F64-4273-B8A9-BB9C71EF5769}" type="datetimeFigureOut">
              <a:rPr lang="en-US" smtClean="0"/>
              <a:t>2/23/2022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51913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C7FB4E-8F64-4273-B8A9-BB9C71EF5769}" type="datetimeFigureOut">
              <a:rPr lang="en-US" smtClean="0"/>
              <a:t>2/23/2022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3205737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C7FB4E-8F64-4273-B8A9-BB9C71EF5769}" type="datetimeFigureOut">
              <a:rPr lang="en-US" smtClean="0"/>
              <a:t>2/23/2022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3194089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7FB4E-8F64-4273-B8A9-BB9C71EF5769}"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359907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C7FB4E-8F64-4273-B8A9-BB9C71EF5769}" type="datetimeFigureOut">
              <a:rPr lang="en-US" smtClean="0"/>
              <a:t>2/23/2022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CB48E8-B77F-4126-A1B6-A697DDF43202}" type="slidenum">
              <a:rPr lang="en-US" smtClean="0"/>
              <a:t>‹#›</a:t>
            </a:fld>
            <a:endParaRPr lang="en-US"/>
          </a:p>
        </p:txBody>
      </p:sp>
    </p:spTree>
    <p:extLst>
      <p:ext uri="{BB962C8B-B14F-4D97-AF65-F5344CB8AC3E}">
        <p14:creationId xmlns:p14="http://schemas.microsoft.com/office/powerpoint/2010/main" val="110507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C7FB4E-8F64-4273-B8A9-BB9C71EF5769}" type="datetimeFigureOut">
              <a:rPr lang="en-US" smtClean="0"/>
              <a:t>2/23/2022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CB48E8-B77F-4126-A1B6-A697DDF43202}" type="slidenum">
              <a:rPr lang="en-US" smtClean="0"/>
              <a:t>‹#›</a:t>
            </a:fld>
            <a:endParaRPr lang="en-US"/>
          </a:p>
        </p:txBody>
      </p:sp>
    </p:spTree>
    <p:extLst>
      <p:ext uri="{BB962C8B-B14F-4D97-AF65-F5344CB8AC3E}">
        <p14:creationId xmlns:p14="http://schemas.microsoft.com/office/powerpoint/2010/main" val="10909745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1852419" name="Rectangle 3"/>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1852420"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52421"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a:effectLst>
                  <a:outerShdw blurRad="38100" dist="38100" dir="2700000" algn="tl">
                    <a:srgbClr val="000000"/>
                  </a:outerShdw>
                </a:effectLst>
              </a:defRPr>
            </a:lvl1pPr>
          </a:lstStyle>
          <a:p>
            <a:pPr>
              <a:defRPr/>
            </a:pPr>
            <a:endParaRPr lang="en-US"/>
          </a:p>
        </p:txBody>
      </p:sp>
      <p:sp>
        <p:nvSpPr>
          <p:cNvPr id="1852422"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a:effectLst>
                  <a:outerShdw blurRad="38100" dist="38100" dir="2700000" algn="tl">
                    <a:srgbClr val="000000"/>
                  </a:outerShdw>
                </a:effectLst>
              </a:defRPr>
            </a:lvl1pPr>
          </a:lstStyle>
          <a:p>
            <a:pPr>
              <a:defRPr/>
            </a:pPr>
            <a:endParaRPr lang="en-US" dirty="0"/>
          </a:p>
        </p:txBody>
      </p:sp>
      <p:sp>
        <p:nvSpPr>
          <p:cNvPr id="1852423" name="Rectangle 7"/>
          <p:cNvSpPr>
            <a:spLocks noGrp="1" noChangeArrowheads="1"/>
          </p:cNvSpPr>
          <p:nvPr>
            <p:ph type="sldNum" sz="quarter" idx="4"/>
          </p:nvPr>
        </p:nvSpPr>
        <p:spPr bwMode="auto">
          <a:xfrm>
            <a:off x="64008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effectLst>
                  <a:outerShdw blurRad="38100" dist="38100" dir="2700000" algn="tl">
                    <a:srgbClr val="000000"/>
                  </a:outerShdw>
                </a:effectLst>
              </a:defRPr>
            </a:lvl1pPr>
          </a:lstStyle>
          <a:p>
            <a:pPr>
              <a:defRPr/>
            </a:pPr>
            <a:fld id="{7AF1F20C-863F-488E-92C1-9D0386FF5409}" type="slidenum">
              <a:rPr lang="en-US"/>
              <a:pPr>
                <a:defRPr/>
              </a:pPr>
              <a:t>‹#›</a:t>
            </a:fld>
            <a:endParaRPr lang="en-US"/>
          </a:p>
        </p:txBody>
      </p:sp>
      <p:sp>
        <p:nvSpPr>
          <p:cNvPr id="1852427" name="Line 11"/>
          <p:cNvSpPr>
            <a:spLocks noChangeAspect="1" noChangeShapeType="1"/>
          </p:cNvSpPr>
          <p:nvPr/>
        </p:nvSpPr>
        <p:spPr bwMode="auto">
          <a:xfrm>
            <a:off x="808480" y="-1285647"/>
            <a:ext cx="8940800" cy="0"/>
          </a:xfrm>
          <a:prstGeom prst="line">
            <a:avLst/>
          </a:prstGeom>
          <a:noFill/>
          <a:ln w="9525">
            <a:solidFill>
              <a:srgbClr val="254B7C"/>
            </a:solidFill>
            <a:round/>
            <a:headEnd/>
            <a:tailEnd/>
          </a:ln>
        </p:spPr>
        <p:txBody>
          <a:bodyPr/>
          <a:lstStyle/>
          <a:p>
            <a:pPr>
              <a:defRPr/>
            </a:pPr>
            <a:endParaRPr lang="en-US"/>
          </a:p>
        </p:txBody>
      </p:sp>
      <p:pic>
        <p:nvPicPr>
          <p:cNvPr id="15" name="Picture 15" descr="SC logo no background new blue"/>
          <p:cNvPicPr>
            <a:picLocks noChangeAspect="1" noChangeArrowheads="1"/>
          </p:cNvPicPr>
          <p:nvPr userDrawn="1"/>
        </p:nvPicPr>
        <p:blipFill>
          <a:blip r:embed="rId16" cstate="email"/>
          <a:srcRect/>
          <a:stretch>
            <a:fillRect/>
          </a:stretch>
        </p:blipFill>
        <p:spPr bwMode="auto">
          <a:xfrm>
            <a:off x="3948663" y="6279419"/>
            <a:ext cx="930065" cy="548640"/>
          </a:xfrm>
          <a:prstGeom prst="rect">
            <a:avLst/>
          </a:prstGeom>
          <a:noFill/>
          <a:ln w="9525">
            <a:noFill/>
            <a:miter lim="800000"/>
            <a:headEnd/>
            <a:tailEnd/>
          </a:ln>
        </p:spPr>
      </p:pic>
    </p:spTree>
    <p:extLst>
      <p:ext uri="{BB962C8B-B14F-4D97-AF65-F5344CB8AC3E}">
        <p14:creationId xmlns:p14="http://schemas.microsoft.com/office/powerpoint/2010/main" val="190034542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ctr" rtl="0" eaLnBrk="0" fontAlgn="base" hangingPunct="0">
        <a:spcBef>
          <a:spcPct val="0"/>
        </a:spcBef>
        <a:spcAft>
          <a:spcPct val="0"/>
        </a:spcAft>
        <a:defRPr sz="4000" b="1">
          <a:solidFill>
            <a:srgbClr val="000000"/>
          </a:solidFill>
          <a:effectLst/>
          <a:latin typeface="+mj-lt"/>
          <a:ea typeface="+mj-ea"/>
          <a:cs typeface="+mj-cs"/>
        </a:defRPr>
      </a:lvl1pPr>
      <a:lvl2pPr algn="ctr" rtl="0" eaLnBrk="0" fontAlgn="base" hangingPunct="0">
        <a:spcBef>
          <a:spcPct val="0"/>
        </a:spcBef>
        <a:spcAft>
          <a:spcPct val="0"/>
        </a:spcAft>
        <a:defRPr sz="4000">
          <a:solidFill>
            <a:schemeClr val="tx1"/>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000">
          <a:solidFill>
            <a:schemeClr val="tx1"/>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000">
          <a:solidFill>
            <a:schemeClr val="tx1"/>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000">
          <a:solidFill>
            <a:schemeClr val="tx1"/>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000">
          <a:solidFill>
            <a:schemeClr val="tx1"/>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000">
          <a:solidFill>
            <a:schemeClr val="tx1"/>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000">
          <a:solidFill>
            <a:schemeClr val="tx1"/>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000">
          <a:solidFill>
            <a:schemeClr val="tx1"/>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Tx/>
        <a:buSzPct val="80000"/>
        <a:buFont typeface="Wingdings" pitchFamily="2" charset="2"/>
        <a:buChar char="Ø"/>
        <a:defRPr sz="3200">
          <a:solidFill>
            <a:srgbClr val="000000"/>
          </a:solidFill>
          <a:effectLst/>
          <a:latin typeface="+mn-lt"/>
          <a:ea typeface="+mn-ea"/>
          <a:cs typeface="+mn-cs"/>
        </a:defRPr>
      </a:lvl1pPr>
      <a:lvl2pPr marL="742950" indent="-285750" algn="l" rtl="0" eaLnBrk="0" fontAlgn="base" hangingPunct="0">
        <a:spcBef>
          <a:spcPct val="20000"/>
        </a:spcBef>
        <a:spcAft>
          <a:spcPct val="0"/>
        </a:spcAft>
        <a:buClrTx/>
        <a:buSzPct val="50000"/>
        <a:buFont typeface="Wingdings" pitchFamily="2" charset="2"/>
        <a:buChar char="Ø"/>
        <a:defRPr sz="2800">
          <a:solidFill>
            <a:srgbClr val="000000"/>
          </a:solidFill>
          <a:effectLst/>
          <a:latin typeface="+mn-lt"/>
          <a:cs typeface="+mn-cs"/>
        </a:defRPr>
      </a:lvl2pPr>
      <a:lvl3pPr marL="1143000" indent="-228600" algn="l" rtl="0" eaLnBrk="0" fontAlgn="base" hangingPunct="0">
        <a:spcBef>
          <a:spcPct val="20000"/>
        </a:spcBef>
        <a:spcAft>
          <a:spcPct val="0"/>
        </a:spcAft>
        <a:buClrTx/>
        <a:buFont typeface="Wingdings" pitchFamily="2" charset="2"/>
        <a:buChar char="Ø"/>
        <a:defRPr sz="2400">
          <a:solidFill>
            <a:srgbClr val="000000"/>
          </a:solidFill>
          <a:effectLst/>
          <a:latin typeface="+mn-lt"/>
          <a:cs typeface="+mn-cs"/>
        </a:defRPr>
      </a:lvl3pPr>
      <a:lvl4pPr marL="1600200" indent="-228600" algn="l" rtl="0" eaLnBrk="0" fontAlgn="base" hangingPunct="0">
        <a:spcBef>
          <a:spcPct val="20000"/>
        </a:spcBef>
        <a:spcAft>
          <a:spcPct val="0"/>
        </a:spcAft>
        <a:buClrTx/>
        <a:buSzPct val="50000"/>
        <a:buFont typeface="Wingdings" pitchFamily="2" charset="2"/>
        <a:buChar char="Ø"/>
        <a:defRPr sz="2000">
          <a:solidFill>
            <a:srgbClr val="000000"/>
          </a:solidFill>
          <a:effectLst/>
          <a:latin typeface="+mn-lt"/>
          <a:cs typeface="+mn-cs"/>
        </a:defRPr>
      </a:lvl4pPr>
      <a:lvl5pPr marL="2057400" indent="-228600" algn="l" rtl="0" eaLnBrk="0" fontAlgn="base" hangingPunct="0">
        <a:spcBef>
          <a:spcPct val="20000"/>
        </a:spcBef>
        <a:spcAft>
          <a:spcPct val="0"/>
        </a:spcAft>
        <a:buClrTx/>
        <a:buFont typeface="Wingdings" pitchFamily="2" charset="2"/>
        <a:buChar char="Ø"/>
        <a:defRPr sz="2000">
          <a:solidFill>
            <a:srgbClr val="000000"/>
          </a:solidFill>
          <a:effectLst/>
          <a:latin typeface="+mn-lt"/>
          <a:cs typeface="+mn-cs"/>
        </a:defRPr>
      </a:lvl5pPr>
      <a:lvl6pPr marL="25146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FFFFFF"/>
            </a:outerShdw>
          </a:effectLst>
          <a:latin typeface="+mn-lt"/>
          <a:cs typeface="+mn-cs"/>
        </a:defRPr>
      </a:lvl6pPr>
      <a:lvl7pPr marL="29718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FFFFFF"/>
            </a:outerShdw>
          </a:effectLst>
          <a:latin typeface="+mn-lt"/>
          <a:cs typeface="+mn-cs"/>
        </a:defRPr>
      </a:lvl7pPr>
      <a:lvl8pPr marL="34290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FFFFFF"/>
            </a:outerShdw>
          </a:effectLst>
          <a:latin typeface="+mn-lt"/>
          <a:cs typeface="+mn-cs"/>
        </a:defRPr>
      </a:lvl8pPr>
      <a:lvl9pPr marL="3886200" indent="-228600" algn="l" rtl="0" fontAlgn="base">
        <a:spcBef>
          <a:spcPct val="20000"/>
        </a:spcBef>
        <a:spcAft>
          <a:spcPct val="0"/>
        </a:spcAft>
        <a:buClr>
          <a:schemeClr val="hlink"/>
        </a:buClr>
        <a:buChar char="•"/>
        <a:defRPr sz="2000">
          <a:solidFill>
            <a:srgbClr val="000000"/>
          </a:solidFill>
          <a:effectLst>
            <a:outerShdw blurRad="38100" dist="38100" dir="2700000" algn="tl">
              <a:srgbClr val="FFFFFF"/>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2.e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pn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0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B20AD-092A-411C-AC1E-53BE06F48E9D}"/>
              </a:ext>
            </a:extLst>
          </p:cNvPr>
          <p:cNvSpPr>
            <a:spLocks noGrp="1"/>
          </p:cNvSpPr>
          <p:nvPr>
            <p:ph type="ctrTitle"/>
          </p:nvPr>
        </p:nvSpPr>
        <p:spPr>
          <a:xfrm>
            <a:off x="318098" y="245082"/>
            <a:ext cx="7886699" cy="932688"/>
          </a:xfrm>
        </p:spPr>
        <p:txBody>
          <a:bodyPr>
            <a:normAutofit/>
          </a:bodyPr>
          <a:lstStyle/>
          <a:p>
            <a:pPr algn="l"/>
            <a:r>
              <a:rPr lang="en-US" sz="3600">
                <a:solidFill>
                  <a:schemeClr val="bg1"/>
                </a:solidFill>
              </a:rPr>
              <a:t>UNH Stormwater Management Certificate</a:t>
            </a:r>
          </a:p>
        </p:txBody>
      </p:sp>
      <p:sp>
        <p:nvSpPr>
          <p:cNvPr id="3" name="Subtitle 2">
            <a:extLst>
              <a:ext uri="{FF2B5EF4-FFF2-40B4-BE49-F238E27FC236}">
                <a16:creationId xmlns:a16="http://schemas.microsoft.com/office/drawing/2014/main" id="{7C0164F5-3F18-41B8-AE11-34998A611480}"/>
              </a:ext>
            </a:extLst>
          </p:cNvPr>
          <p:cNvSpPr>
            <a:spLocks noGrp="1"/>
          </p:cNvSpPr>
          <p:nvPr>
            <p:ph type="subTitle" idx="1"/>
          </p:nvPr>
        </p:nvSpPr>
        <p:spPr>
          <a:xfrm>
            <a:off x="318098" y="1289718"/>
            <a:ext cx="7886699" cy="420624"/>
          </a:xfrm>
        </p:spPr>
        <p:txBody>
          <a:bodyPr>
            <a:normAutofit/>
          </a:bodyPr>
          <a:lstStyle/>
          <a:p>
            <a:pPr algn="l"/>
            <a:r>
              <a:rPr lang="en-US" dirty="0">
                <a:solidFill>
                  <a:schemeClr val="accent1">
                    <a:lumMod val="20000"/>
                    <a:lumOff val="80000"/>
                  </a:schemeClr>
                </a:solidFill>
              </a:rPr>
              <a:t>James Houle, PhD. Director of the UNH Stormwater Center</a:t>
            </a:r>
          </a:p>
        </p:txBody>
      </p:sp>
      <p:pic>
        <p:nvPicPr>
          <p:cNvPr id="5" name="Picture 4">
            <a:extLst>
              <a:ext uri="{FF2B5EF4-FFF2-40B4-BE49-F238E27FC236}">
                <a16:creationId xmlns:a16="http://schemas.microsoft.com/office/drawing/2014/main" id="{59101C19-D1E6-4A94-83DC-4998334B5DCE}"/>
              </a:ext>
            </a:extLst>
          </p:cNvPr>
          <p:cNvPicPr>
            <a:picLocks noChangeAspect="1"/>
          </p:cNvPicPr>
          <p:nvPr/>
        </p:nvPicPr>
        <p:blipFill>
          <a:blip r:embed="rId2"/>
          <a:stretch>
            <a:fillRect/>
          </a:stretch>
        </p:blipFill>
        <p:spPr>
          <a:xfrm>
            <a:off x="628650" y="2343236"/>
            <a:ext cx="7886699" cy="3864483"/>
          </a:xfrm>
          <a:prstGeom prst="rect">
            <a:avLst/>
          </a:prstGeom>
        </p:spPr>
      </p:pic>
    </p:spTree>
    <p:extLst>
      <p:ext uri="{BB962C8B-B14F-4D97-AF65-F5344CB8AC3E}">
        <p14:creationId xmlns:p14="http://schemas.microsoft.com/office/powerpoint/2010/main" val="816990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CEA5612-5B23-4E41-9735-270A5A07C6ED}"/>
              </a:ext>
            </a:extLst>
          </p:cNvPr>
          <p:cNvPicPr>
            <a:picLocks noChangeAspect="1"/>
          </p:cNvPicPr>
          <p:nvPr/>
        </p:nvPicPr>
        <p:blipFill rotWithShape="1">
          <a:blip r:embed="rId2"/>
          <a:srcRect r="2" b="7756"/>
          <a:stretch/>
        </p:blipFill>
        <p:spPr>
          <a:xfrm>
            <a:off x="3662268" y="10"/>
            <a:ext cx="5481732"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02B3CAD4-4DEE-411E-B0AC-8F9391FE9CB4}"/>
              </a:ext>
            </a:extLst>
          </p:cNvPr>
          <p:cNvPicPr>
            <a:picLocks noChangeAspect="1"/>
          </p:cNvPicPr>
          <p:nvPr/>
        </p:nvPicPr>
        <p:blipFill rotWithShape="1">
          <a:blip r:embed="rId3"/>
          <a:srcRect t="12861" r="-2" b="5289"/>
          <a:stretch/>
        </p:blipFill>
        <p:spPr>
          <a:xfrm>
            <a:off x="3662268" y="3493008"/>
            <a:ext cx="5481732"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7"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079E919E-3670-4AC2-A24C-27712AC3ACB4}"/>
              </a:ext>
            </a:extLst>
          </p:cNvPr>
          <p:cNvSpPr>
            <a:spLocks noGrp="1"/>
          </p:cNvSpPr>
          <p:nvPr>
            <p:ph type="title"/>
          </p:nvPr>
        </p:nvSpPr>
        <p:spPr>
          <a:xfrm>
            <a:off x="336042" y="859536"/>
            <a:ext cx="3624601" cy="1243584"/>
          </a:xfrm>
        </p:spPr>
        <p:txBody>
          <a:bodyPr>
            <a:normAutofit/>
          </a:bodyPr>
          <a:lstStyle/>
          <a:p>
            <a:r>
              <a:rPr lang="en-US" sz="2800"/>
              <a:t>Emergent and Innovative Stormwater Controls</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2194560"/>
            <a:ext cx="36690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3B4960FA-349E-45AD-A7C4-B33DCF62AF31}"/>
              </a:ext>
            </a:extLst>
          </p:cNvPr>
          <p:cNvSpPr>
            <a:spLocks noGrp="1"/>
          </p:cNvSpPr>
          <p:nvPr>
            <p:ph idx="1"/>
          </p:nvPr>
        </p:nvSpPr>
        <p:spPr>
          <a:xfrm>
            <a:off x="336042" y="2512611"/>
            <a:ext cx="3624602" cy="3664351"/>
          </a:xfrm>
        </p:spPr>
        <p:txBody>
          <a:bodyPr>
            <a:normAutofit/>
          </a:bodyPr>
          <a:lstStyle/>
          <a:p>
            <a:r>
              <a:rPr lang="en-US" sz="1700"/>
              <a:t>Point Source Pollution:  any single identifiable source of pollution from which pollutants are discharged, such as a pipe, ditch, ship or factory smokestack (USEPA).</a:t>
            </a:r>
          </a:p>
          <a:p>
            <a:r>
              <a:rPr lang="en-US" sz="1700"/>
              <a:t>Non-point Source Pollution:  pollution generally results from land runoff, precipitation, atmospheric deposition, drainage, seepage or hydrologic modification (USEPA).</a:t>
            </a:r>
          </a:p>
        </p:txBody>
      </p:sp>
    </p:spTree>
    <p:extLst>
      <p:ext uri="{BB962C8B-B14F-4D97-AF65-F5344CB8AC3E}">
        <p14:creationId xmlns:p14="http://schemas.microsoft.com/office/powerpoint/2010/main" val="2944155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6820122" y="618681"/>
            <a:ext cx="1960404" cy="4794567"/>
          </a:xfrm>
        </p:spPr>
        <p:txBody>
          <a:bodyPr vert="horz" lIns="91440" tIns="45720" rIns="91440" bIns="45720" rtlCol="0" anchor="ctr">
            <a:normAutofit/>
          </a:bodyPr>
          <a:lstStyle/>
          <a:p>
            <a:pPr>
              <a:defRPr/>
            </a:pPr>
            <a:r>
              <a:rPr lang="en-US" sz="3100" b="1">
                <a:solidFill>
                  <a:srgbClr val="FFFFFF"/>
                </a:solidFill>
                <a:effectLst/>
              </a:rPr>
              <a:t>Part of the Problem – Point Source Pollution</a:t>
            </a:r>
          </a:p>
        </p:txBody>
      </p:sp>
      <p:sp>
        <p:nvSpPr>
          <p:cNvPr id="7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6226" name="Picture 2" descr="Firefrom50s"/>
          <p:cNvPicPr>
            <a:picLocks noGrp="1" noChangeAspect="1" noChangeArrowheads="1"/>
          </p:cNvPicPr>
          <p:nvPr>
            <p:ph idx="1"/>
          </p:nvPr>
        </p:nvPicPr>
        <p:blipFill rotWithShape="1">
          <a:blip r:embed="rId3" cstate="print"/>
          <a:srcRect r="8383" b="3"/>
          <a:stretch/>
        </p:blipFill>
        <p:spPr>
          <a:xfrm>
            <a:off x="732188" y="942538"/>
            <a:ext cx="5372416" cy="4808332"/>
          </a:xfrm>
          <a:prstGeom prst="rect">
            <a:avLst/>
          </a:prstGeom>
          <a:noFill/>
          <a:effectLst/>
        </p:spPr>
      </p:pic>
    </p:spTree>
    <p:extLst>
      <p:ext uri="{BB962C8B-B14F-4D97-AF65-F5344CB8AC3E}">
        <p14:creationId xmlns:p14="http://schemas.microsoft.com/office/powerpoint/2010/main" val="163706773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39825"/>
          </a:xfrm>
        </p:spPr>
        <p:txBody>
          <a:bodyPr>
            <a:normAutofit fontScale="90000"/>
          </a:bodyPr>
          <a:lstStyle/>
          <a:p>
            <a:pPr>
              <a:defRPr/>
            </a:pPr>
            <a:r>
              <a:rPr lang="en-US" b="1" dirty="0">
                <a:effectLst/>
              </a:rPr>
              <a:t>NPS is Part of the Problem and managing it is part of the solution</a:t>
            </a:r>
          </a:p>
        </p:txBody>
      </p:sp>
      <p:pic>
        <p:nvPicPr>
          <p:cNvPr id="17412" name="Picture 3" descr="C:\Users\James Houle\Documents\My Docs\Desktop\UNHSC\Pictures\Feb vacation storm 2010\IMG_2737.JPG"/>
          <p:cNvPicPr>
            <a:picLocks noGrp="1" noChangeAspect="1" noChangeArrowheads="1"/>
          </p:cNvPicPr>
          <p:nvPr>
            <p:ph sz="half" idx="2"/>
          </p:nvPr>
        </p:nvPicPr>
        <p:blipFill>
          <a:blip r:embed="rId3" cstate="print"/>
          <a:srcRect/>
          <a:stretch>
            <a:fillRect/>
          </a:stretch>
        </p:blipFill>
        <p:spPr>
          <a:xfrm>
            <a:off x="1219200" y="1295400"/>
            <a:ext cx="6705600" cy="5029200"/>
          </a:xfrm>
          <a:noFill/>
        </p:spPr>
      </p:pic>
      <p:grpSp>
        <p:nvGrpSpPr>
          <p:cNvPr id="5" name="Group 4"/>
          <p:cNvGrpSpPr/>
          <p:nvPr/>
        </p:nvGrpSpPr>
        <p:grpSpPr>
          <a:xfrm>
            <a:off x="1295400" y="2412634"/>
            <a:ext cx="6497548" cy="4710697"/>
            <a:chOff x="1295400" y="2412634"/>
            <a:chExt cx="6497548" cy="4710697"/>
          </a:xfrm>
        </p:grpSpPr>
        <p:sp>
          <p:nvSpPr>
            <p:cNvPr id="3" name="TextBox 2"/>
            <p:cNvSpPr txBox="1"/>
            <p:nvPr/>
          </p:nvSpPr>
          <p:spPr>
            <a:xfrm>
              <a:off x="1295400" y="6477000"/>
              <a:ext cx="6497548" cy="646331"/>
            </a:xfrm>
            <a:prstGeom prst="rect">
              <a:avLst/>
            </a:prstGeom>
            <a:noFill/>
          </p:spPr>
          <p:txBody>
            <a:bodyPr wrap="none" rtlCol="0">
              <a:spAutoFit/>
            </a:bodyPr>
            <a:lstStyle/>
            <a:p>
              <a:r>
                <a:rPr lang="en-US" b="1" dirty="0">
                  <a:solidFill>
                    <a:schemeClr val="bg1"/>
                  </a:solidFill>
                </a:rPr>
                <a:t>NH DES 2008, 303(d) List of Impaired Waters Requiring restoration</a:t>
              </a:r>
            </a:p>
            <a:p>
              <a:endParaRPr lang="en-US" dirty="0"/>
            </a:p>
          </p:txBody>
        </p:sp>
        <p:sp>
          <p:nvSpPr>
            <p:cNvPr id="4" name="TextBox 3"/>
            <p:cNvSpPr txBox="1"/>
            <p:nvPr/>
          </p:nvSpPr>
          <p:spPr>
            <a:xfrm>
              <a:off x="3034955" y="2412634"/>
              <a:ext cx="3282142" cy="2215991"/>
            </a:xfrm>
            <a:prstGeom prst="rect">
              <a:avLst/>
            </a:prstGeom>
            <a:solidFill>
              <a:srgbClr val="FFFFFF">
                <a:alpha val="65000"/>
              </a:srgbClr>
            </a:solidFill>
          </p:spPr>
          <p:txBody>
            <a:bodyPr wrap="square" rtlCol="0">
              <a:spAutoFit/>
            </a:bodyPr>
            <a:lstStyle/>
            <a:p>
              <a:r>
                <a:rPr lang="en-US" sz="13800" dirty="0">
                  <a:solidFill>
                    <a:schemeClr val="accent6">
                      <a:lumMod val="75000"/>
                    </a:schemeClr>
                  </a:solidFill>
                </a:rPr>
                <a:t>90%</a:t>
              </a:r>
              <a:endParaRPr lang="en-US" dirty="0"/>
            </a:p>
          </p:txBody>
        </p:sp>
      </p:grpSp>
      <p:sp>
        <p:nvSpPr>
          <p:cNvPr id="6" name="Slide Number Placeholder 5"/>
          <p:cNvSpPr>
            <a:spLocks noGrp="1"/>
          </p:cNvSpPr>
          <p:nvPr>
            <p:ph type="sldNum" sz="quarter" idx="12"/>
          </p:nvPr>
        </p:nvSpPr>
        <p:spPr/>
        <p:txBody>
          <a:bodyPr/>
          <a:lstStyle/>
          <a:p>
            <a:pPr>
              <a:defRPr/>
            </a:pPr>
            <a:fld id="{C630AD4D-1F75-4A55-8E48-60AB825E9D7E}" type="slidenum">
              <a:rPr lang="en-US" smtClean="0"/>
              <a:pPr>
                <a:defRPr/>
              </a:pPr>
              <a:t>12</a:t>
            </a:fld>
            <a:endParaRPr lang="en-US"/>
          </a:p>
        </p:txBody>
      </p:sp>
    </p:spTree>
    <p:extLst>
      <p:ext uri="{BB962C8B-B14F-4D97-AF65-F5344CB8AC3E}">
        <p14:creationId xmlns:p14="http://schemas.microsoft.com/office/powerpoint/2010/main" val="3381459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Slide Number Placeholder 3"/>
          <p:cNvSpPr>
            <a:spLocks noGrp="1"/>
          </p:cNvSpPr>
          <p:nvPr>
            <p:ph type="sldNum" sz="quarter" idx="4294967295"/>
          </p:nvPr>
        </p:nvSpPr>
        <p:spPr>
          <a:xfrm>
            <a:off x="457200" y="6245225"/>
            <a:ext cx="2133600" cy="476250"/>
          </a:xfrm>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3341AF-2067-479F-8061-CF91DF8E8101}" type="slidenum">
              <a:rPr kumimoji="0" lang="en-US" sz="14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Arial" charset="0"/>
            </a:endParaRPr>
          </a:p>
        </p:txBody>
      </p:sp>
      <p:sp>
        <p:nvSpPr>
          <p:cNvPr id="1028" name="Rectangle 4"/>
          <p:cNvSpPr>
            <a:spLocks noGrp="1" noChangeArrowheads="1"/>
          </p:cNvSpPr>
          <p:nvPr>
            <p:ph type="title"/>
          </p:nvPr>
        </p:nvSpPr>
        <p:spPr/>
        <p:txBody>
          <a:bodyPr/>
          <a:lstStyle/>
          <a:p>
            <a:pPr eaLnBrk="1" hangingPunct="1"/>
            <a:r>
              <a:rPr lang="en-US"/>
              <a:t>Study Found That…</a:t>
            </a:r>
          </a:p>
        </p:txBody>
      </p:sp>
      <p:sp>
        <p:nvSpPr>
          <p:cNvPr id="661549" name="Text Box 45"/>
          <p:cNvSpPr txBox="1">
            <a:spLocks noChangeArrowheads="1"/>
          </p:cNvSpPr>
          <p:nvPr/>
        </p:nvSpPr>
        <p:spPr bwMode="auto">
          <a:xfrm>
            <a:off x="2468563" y="1833563"/>
            <a:ext cx="6675437" cy="4224337"/>
          </a:xfrm>
          <a:prstGeom prst="rect">
            <a:avLst/>
          </a:prstGeom>
          <a:gradFill rotWithShape="0">
            <a:gsLst>
              <a:gs pos="0">
                <a:srgbClr val="C08752"/>
              </a:gs>
              <a:gs pos="100000">
                <a:srgbClr val="F9F2D9"/>
              </a:gs>
            </a:gsLst>
            <a:lin ang="0" scaled="1"/>
          </a:gradFill>
          <a:ln w="38100" cap="sq">
            <a:noFill/>
            <a:miter lim="800000"/>
            <a:headEnd/>
            <a:tailEnd/>
          </a:ln>
        </p:spPr>
        <p:txBody>
          <a:bodyPr wrap="none" anchor="ct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599B"/>
                </a:solidFill>
                <a:effectLst/>
                <a:uLnTx/>
                <a:uFillTx/>
                <a:latin typeface="Arial" charset="0"/>
                <a:ea typeface="+mn-ea"/>
                <a:cs typeface="Arial" charset="0"/>
              </a:rPr>
              <a:t>		    Systems failed </a:t>
            </a:r>
            <a:br>
              <a:rPr kumimoji="0" lang="en-US" sz="4000" b="1" i="0" u="none" strike="noStrike" kern="1200" cap="none" spc="0" normalizeH="0" baseline="0" noProof="0" dirty="0">
                <a:ln>
                  <a:noFill/>
                </a:ln>
                <a:solidFill>
                  <a:srgbClr val="00599B"/>
                </a:solidFill>
                <a:effectLst/>
                <a:uLnTx/>
                <a:uFillTx/>
                <a:latin typeface="Arial" charset="0"/>
                <a:ea typeface="+mn-ea"/>
                <a:cs typeface="Arial" charset="0"/>
              </a:rPr>
            </a:br>
            <a:r>
              <a:rPr kumimoji="0" lang="en-US" sz="4000" b="1" i="0" u="none" strike="noStrike" kern="1200" cap="none" spc="0" normalizeH="0" baseline="0" noProof="0" dirty="0">
                <a:ln>
                  <a:noFill/>
                </a:ln>
                <a:solidFill>
                  <a:srgbClr val="00599B"/>
                </a:solidFill>
                <a:effectLst/>
                <a:uLnTx/>
                <a:uFillTx/>
                <a:latin typeface="Arial" charset="0"/>
                <a:ea typeface="+mn-ea"/>
                <a:cs typeface="Arial" charset="0"/>
              </a:rPr>
              <a:t>		     2/3 of the time!		</a:t>
            </a:r>
          </a:p>
        </p:txBody>
      </p:sp>
      <p:graphicFrame>
        <p:nvGraphicFramePr>
          <p:cNvPr id="1026" name="Object 11"/>
          <p:cNvGraphicFramePr>
            <a:graphicFrameLocks noChangeAspect="1"/>
          </p:cNvGraphicFramePr>
          <p:nvPr/>
        </p:nvGraphicFramePr>
        <p:xfrm>
          <a:off x="319088" y="1776413"/>
          <a:ext cx="4491037" cy="4351337"/>
        </p:xfrm>
        <a:graphic>
          <a:graphicData uri="http://schemas.openxmlformats.org/presentationml/2006/ole">
            <mc:AlternateContent xmlns:mc="http://schemas.openxmlformats.org/markup-compatibility/2006">
              <mc:Choice xmlns:v="urn:schemas-microsoft-com:vml" Requires="v">
                <p:oleObj spid="_x0000_s1038" name="Chart" r:id="rId4" imgW="6858174" imgH="4067188" progId="MSGraph.Chart.8">
                  <p:embed followColorScheme="full"/>
                </p:oleObj>
              </mc:Choice>
              <mc:Fallback>
                <p:oleObj name="Chart" r:id="rId4" imgW="6858174" imgH="4067188" progId="MSGraph.Chart.8">
                  <p:embed followColorScheme="full"/>
                  <p:pic>
                    <p:nvPicPr>
                      <p:cNvPr id="1026" name="Object 11"/>
                      <p:cNvPicPr>
                        <a:picLocks noChangeAspect="1" noChangeArrowheads="1"/>
                      </p:cNvPicPr>
                      <p:nvPr/>
                    </p:nvPicPr>
                    <p:blipFill>
                      <a:blip r:embed="rId5"/>
                      <a:srcRect l="25327" t="8267" r="23141" b="7439"/>
                      <a:stretch>
                        <a:fillRect/>
                      </a:stretch>
                    </p:blipFill>
                    <p:spPr bwMode="auto">
                      <a:xfrm>
                        <a:off x="319088" y="1776413"/>
                        <a:ext cx="4491037" cy="4351337"/>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38100" cap="sq">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bg2"/>
                              </a:outerShdw>
                            </a:effectLst>
                          </a14:hiddenEffects>
                        </a:ext>
                      </a:extLst>
                    </p:spPr>
                  </p:pic>
                </p:oleObj>
              </mc:Fallback>
            </mc:AlternateContent>
          </a:graphicData>
        </a:graphic>
      </p:graphicFrame>
      <p:sp>
        <p:nvSpPr>
          <p:cNvPr id="1030" name="Text Box 34"/>
          <p:cNvSpPr txBox="1">
            <a:spLocks noChangeArrowheads="1"/>
          </p:cNvSpPr>
          <p:nvPr/>
        </p:nvSpPr>
        <p:spPr bwMode="auto">
          <a:xfrm>
            <a:off x="1709738" y="4551402"/>
            <a:ext cx="1770062" cy="1107996"/>
          </a:xfrm>
          <a:prstGeom prst="rect">
            <a:avLst/>
          </a:prstGeom>
          <a:noFill/>
          <a:ln w="38100" cap="sq">
            <a:noFill/>
            <a:miter lim="800000"/>
            <a:headEnd/>
            <a:tailEnd/>
          </a:ln>
        </p:spPr>
        <p:txBody>
          <a:bodyPr anchor="ctr">
            <a:spAutoFit/>
          </a:bodyPr>
          <a:lstStyle/>
          <a:p>
            <a:pPr marL="0" marR="0" lvl="0" indent="0" algn="l" defTabSz="914400" rtl="0" eaLnBrk="1" fontAlgn="base" latinLnBrk="0" hangingPunct="1">
              <a:lnSpc>
                <a:spcPct val="100000"/>
              </a:lnSpc>
              <a:spcBef>
                <a:spcPct val="100000"/>
              </a:spcBef>
              <a:spcAft>
                <a:spcPct val="0"/>
              </a:spcAft>
              <a:buClr>
                <a:srgbClr val="2F3D79"/>
              </a:buClr>
              <a:buSzTx/>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Arial" charset="0"/>
              </a:rPr>
              <a:t>26%</a:t>
            </a:r>
            <a: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t> Of the time systems did nothing</a:t>
            </a:r>
          </a:p>
        </p:txBody>
      </p:sp>
      <p:sp>
        <p:nvSpPr>
          <p:cNvPr id="1031" name="Text Box 36"/>
          <p:cNvSpPr txBox="1">
            <a:spLocks noChangeArrowheads="1"/>
          </p:cNvSpPr>
          <p:nvPr/>
        </p:nvSpPr>
        <p:spPr bwMode="auto">
          <a:xfrm>
            <a:off x="794544" y="2716480"/>
            <a:ext cx="1830388" cy="1323439"/>
          </a:xfrm>
          <a:prstGeom prst="rect">
            <a:avLst/>
          </a:prstGeom>
          <a:noFill/>
          <a:ln w="38100" cap="sq">
            <a:noFill/>
            <a:miter lim="800000"/>
            <a:headEnd/>
            <a:tailEnd/>
          </a:ln>
        </p:spPr>
        <p:txBody>
          <a:bodyPr anchor="ctr">
            <a:spAutoFit/>
          </a:bodyPr>
          <a:lstStyle/>
          <a:p>
            <a:pPr marL="0" marR="0" lvl="0" indent="0" algn="l" defTabSz="914400" rtl="0" eaLnBrk="1" fontAlgn="base" latinLnBrk="0" hangingPunct="1">
              <a:lnSpc>
                <a:spcPct val="100000"/>
              </a:lnSpc>
              <a:spcBef>
                <a:spcPct val="100000"/>
              </a:spcBef>
              <a:spcAft>
                <a:spcPct val="0"/>
              </a:spcAft>
              <a:buClr>
                <a:srgbClr val="2F3D79"/>
              </a:buClr>
              <a:buSzTx/>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Arial" charset="0"/>
              </a:rPr>
              <a:t>34%</a:t>
            </a:r>
            <a:b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t>Of the time</a:t>
            </a:r>
            <a:b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t>systems offered some kind of treatment</a:t>
            </a:r>
          </a:p>
        </p:txBody>
      </p:sp>
      <p:sp>
        <p:nvSpPr>
          <p:cNvPr id="1032" name="Text Box 38"/>
          <p:cNvSpPr txBox="1">
            <a:spLocks noChangeArrowheads="1"/>
          </p:cNvSpPr>
          <p:nvPr/>
        </p:nvSpPr>
        <p:spPr bwMode="auto">
          <a:xfrm>
            <a:off x="2624932" y="2660979"/>
            <a:ext cx="1752335" cy="1107996"/>
          </a:xfrm>
          <a:prstGeom prst="rect">
            <a:avLst/>
          </a:prstGeom>
          <a:noFill/>
          <a:ln w="38100" cap="sq">
            <a:noFill/>
            <a:miter lim="800000"/>
            <a:headEnd/>
            <a:tailEnd/>
          </a:ln>
        </p:spPr>
        <p:txBody>
          <a:bodyPr wrap="square" anchor="ctr">
            <a:spAutoFit/>
          </a:bodyPr>
          <a:lstStyle/>
          <a:p>
            <a:pPr marL="0" marR="0" lvl="0" indent="0" algn="l" defTabSz="914400" rtl="0" eaLnBrk="1" fontAlgn="base" latinLnBrk="0" hangingPunct="1">
              <a:lnSpc>
                <a:spcPct val="100000"/>
              </a:lnSpc>
              <a:spcBef>
                <a:spcPct val="100000"/>
              </a:spcBef>
              <a:spcAft>
                <a:spcPct val="0"/>
              </a:spcAft>
              <a:buClr>
                <a:srgbClr val="2F3D79"/>
              </a:buClr>
              <a:buSzTx/>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Arial" charset="0"/>
              </a:rPr>
              <a:t>40%</a:t>
            </a:r>
            <a: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t> </a:t>
            </a:r>
            <a:b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br>
            <a:r>
              <a:rPr kumimoji="0" lang="en-US" sz="1400" b="1" i="0" u="none" strike="noStrike" kern="1200" cap="none" spc="0" normalizeH="0" baseline="0" noProof="0" dirty="0">
                <a:ln>
                  <a:noFill/>
                </a:ln>
                <a:solidFill>
                  <a:srgbClr val="000000"/>
                </a:solidFill>
                <a:effectLst/>
                <a:uLnTx/>
                <a:uFillTx/>
                <a:latin typeface="Arial" charset="0"/>
                <a:ea typeface="+mn-ea"/>
                <a:cs typeface="Arial" charset="0"/>
              </a:rPr>
              <a:t> Of the time systems exported more pollutants</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0F24D38-B79E-44B4-830E-043F45D9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DBF094-104A-4AB2-BDCD-C0A8BE24A82F}"/>
              </a:ext>
            </a:extLst>
          </p:cNvPr>
          <p:cNvSpPr>
            <a:spLocks noGrp="1"/>
          </p:cNvSpPr>
          <p:nvPr>
            <p:ph type="title"/>
          </p:nvPr>
        </p:nvSpPr>
        <p:spPr>
          <a:xfrm>
            <a:off x="628650" y="620742"/>
            <a:ext cx="7886700" cy="1325563"/>
          </a:xfrm>
        </p:spPr>
        <p:txBody>
          <a:bodyPr vert="horz" lIns="91440" tIns="45720" rIns="91440" bIns="45720" rtlCol="0" anchor="ctr">
            <a:normAutofit/>
          </a:bodyPr>
          <a:lstStyle/>
          <a:p>
            <a:r>
              <a:rPr lang="en-US" kern="1200">
                <a:solidFill>
                  <a:srgbClr val="FFFFFF"/>
                </a:solidFill>
                <a:latin typeface="+mj-lt"/>
                <a:ea typeface="+mj-ea"/>
                <a:cs typeface="+mj-cs"/>
              </a:rPr>
              <a:t>Stormwater Control Requirements are Changing</a:t>
            </a:r>
          </a:p>
        </p:txBody>
      </p:sp>
      <p:cxnSp>
        <p:nvCxnSpPr>
          <p:cNvPr id="11" name="Straight Connector 10">
            <a:extLst>
              <a:ext uri="{FF2B5EF4-FFF2-40B4-BE49-F238E27FC236}">
                <a16:creationId xmlns:a16="http://schemas.microsoft.com/office/drawing/2014/main" id="{FC469874-256B-45B3-A79C-7591B4BA1E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47A8624-35AC-487A-BC12-5014EBE61D9B}"/>
              </a:ext>
            </a:extLst>
          </p:cNvPr>
          <p:cNvSpPr>
            <a:spLocks noGrp="1"/>
          </p:cNvSpPr>
          <p:nvPr>
            <p:ph idx="1"/>
          </p:nvPr>
        </p:nvSpPr>
        <p:spPr>
          <a:xfrm>
            <a:off x="628650" y="2266345"/>
            <a:ext cx="3823335" cy="3910617"/>
          </a:xfrm>
        </p:spPr>
        <p:txBody>
          <a:bodyPr vert="horz" lIns="91440" tIns="45720" rIns="91440" bIns="45720" rtlCol="0">
            <a:normAutofit/>
          </a:bodyPr>
          <a:lstStyle/>
          <a:p>
            <a:r>
              <a:rPr lang="en-US" sz="2100" dirty="0">
                <a:solidFill>
                  <a:srgbClr val="FFFFFF"/>
                </a:solidFill>
              </a:rPr>
              <a:t>20</a:t>
            </a:r>
            <a:r>
              <a:rPr lang="en-US" sz="2100" baseline="30000" dirty="0">
                <a:solidFill>
                  <a:srgbClr val="FFFFFF"/>
                </a:solidFill>
              </a:rPr>
              <a:t>th</a:t>
            </a:r>
            <a:r>
              <a:rPr lang="en-US" sz="2100" dirty="0">
                <a:solidFill>
                  <a:srgbClr val="FFFFFF"/>
                </a:solidFill>
              </a:rPr>
              <a:t> Century Management</a:t>
            </a:r>
          </a:p>
          <a:p>
            <a:pPr lvl="1"/>
            <a:r>
              <a:rPr lang="en-US" sz="2100" dirty="0">
                <a:solidFill>
                  <a:srgbClr val="FFFFFF"/>
                </a:solidFill>
              </a:rPr>
              <a:t>Peak flow control</a:t>
            </a:r>
          </a:p>
          <a:p>
            <a:pPr lvl="1"/>
            <a:r>
              <a:rPr lang="en-US" sz="2100" dirty="0">
                <a:solidFill>
                  <a:srgbClr val="FFFFFF"/>
                </a:solidFill>
              </a:rPr>
              <a:t>80% Total Suspended Solids (TSS) reduction</a:t>
            </a:r>
          </a:p>
        </p:txBody>
      </p:sp>
      <p:sp>
        <p:nvSpPr>
          <p:cNvPr id="4" name="Content Placeholder 2">
            <a:extLst>
              <a:ext uri="{FF2B5EF4-FFF2-40B4-BE49-F238E27FC236}">
                <a16:creationId xmlns:a16="http://schemas.microsoft.com/office/drawing/2014/main" id="{E82D8F0B-10ED-4A74-9CD8-1EAE2BC31DAA}"/>
              </a:ext>
            </a:extLst>
          </p:cNvPr>
          <p:cNvSpPr txBox="1">
            <a:spLocks/>
          </p:cNvSpPr>
          <p:nvPr/>
        </p:nvSpPr>
        <p:spPr>
          <a:xfrm>
            <a:off x="4692015" y="2266345"/>
            <a:ext cx="3823335" cy="391061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100" dirty="0">
                <a:solidFill>
                  <a:srgbClr val="FFFFFF"/>
                </a:solidFill>
              </a:rPr>
              <a:t>21</a:t>
            </a:r>
            <a:r>
              <a:rPr lang="en-US" sz="2100" baseline="30000" dirty="0">
                <a:solidFill>
                  <a:srgbClr val="FFFFFF"/>
                </a:solidFill>
              </a:rPr>
              <a:t>st</a:t>
            </a:r>
            <a:r>
              <a:rPr lang="en-US" sz="2100" dirty="0">
                <a:solidFill>
                  <a:srgbClr val="FFFFFF"/>
                </a:solidFill>
              </a:rPr>
              <a:t> Century Management</a:t>
            </a:r>
          </a:p>
          <a:p>
            <a:pPr lvl="1"/>
            <a:r>
              <a:rPr lang="en-US" sz="2100" dirty="0">
                <a:solidFill>
                  <a:srgbClr val="FFFFFF"/>
                </a:solidFill>
              </a:rPr>
              <a:t>Peak flow control</a:t>
            </a:r>
          </a:p>
          <a:p>
            <a:pPr lvl="1"/>
            <a:r>
              <a:rPr lang="en-US" sz="2100" dirty="0">
                <a:solidFill>
                  <a:srgbClr val="FFFFFF"/>
                </a:solidFill>
              </a:rPr>
              <a:t>80% TSS reduction</a:t>
            </a:r>
          </a:p>
          <a:p>
            <a:pPr lvl="1"/>
            <a:r>
              <a:rPr lang="en-US" sz="2100" dirty="0">
                <a:solidFill>
                  <a:srgbClr val="FFFFFF"/>
                </a:solidFill>
              </a:rPr>
              <a:t>50-60% Total Phosphorus (TP) reduction</a:t>
            </a:r>
          </a:p>
          <a:p>
            <a:pPr lvl="1"/>
            <a:r>
              <a:rPr lang="en-US" sz="2100" dirty="0">
                <a:solidFill>
                  <a:srgbClr val="FFFFFF"/>
                </a:solidFill>
              </a:rPr>
              <a:t>50% Total Nitrogen (TN) reduction</a:t>
            </a:r>
          </a:p>
          <a:p>
            <a:pPr lvl="1"/>
            <a:r>
              <a:rPr lang="en-US" sz="2100" dirty="0">
                <a:solidFill>
                  <a:srgbClr val="FFFFFF"/>
                </a:solidFill>
              </a:rPr>
              <a:t>Volume reduction (now considering a 1” retention requirement)</a:t>
            </a:r>
          </a:p>
          <a:p>
            <a:pPr lvl="1"/>
            <a:r>
              <a:rPr lang="en-US" sz="2100" dirty="0">
                <a:solidFill>
                  <a:srgbClr val="FFFFFF"/>
                </a:solidFill>
              </a:rPr>
              <a:t>Restoring altered urban hydrology</a:t>
            </a:r>
          </a:p>
          <a:p>
            <a:pPr lvl="1"/>
            <a:endParaRPr lang="en-US" sz="2100" dirty="0">
              <a:solidFill>
                <a:srgbClr val="FFFFFF"/>
              </a:solidFill>
            </a:endParaRPr>
          </a:p>
        </p:txBody>
      </p:sp>
    </p:spTree>
    <p:extLst>
      <p:ext uri="{BB962C8B-B14F-4D97-AF65-F5344CB8AC3E}">
        <p14:creationId xmlns:p14="http://schemas.microsoft.com/office/powerpoint/2010/main" val="2355663672"/>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bg1"/>
                </a:solidFill>
                <a:latin typeface="Arial" pitchFamily="34" charset="0"/>
              </a:defRPr>
            </a:lvl1pPr>
            <a:lvl2pPr marL="742950" indent="-285750" eaLnBrk="0" hangingPunct="0">
              <a:defRPr sz="1600">
                <a:solidFill>
                  <a:schemeClr val="bg1"/>
                </a:solidFill>
                <a:latin typeface="Arial" pitchFamily="34" charset="0"/>
              </a:defRPr>
            </a:lvl2pPr>
            <a:lvl3pPr marL="1143000" indent="-228600" eaLnBrk="0" hangingPunct="0">
              <a:defRPr sz="1600">
                <a:solidFill>
                  <a:schemeClr val="bg1"/>
                </a:solidFill>
                <a:latin typeface="Arial" pitchFamily="34" charset="0"/>
              </a:defRPr>
            </a:lvl3pPr>
            <a:lvl4pPr marL="1600200" indent="-228600" eaLnBrk="0" hangingPunct="0">
              <a:defRPr sz="1600">
                <a:solidFill>
                  <a:schemeClr val="bg1"/>
                </a:solidFill>
                <a:latin typeface="Arial" pitchFamily="34" charset="0"/>
              </a:defRPr>
            </a:lvl4pPr>
            <a:lvl5pPr marL="2057400" indent="-228600" eaLnBrk="0" hangingPunct="0">
              <a:defRPr sz="1600">
                <a:solidFill>
                  <a:schemeClr val="bg1"/>
                </a:solidFill>
                <a:latin typeface="Arial" pitchFamily="34" charset="0"/>
              </a:defRPr>
            </a:lvl5pPr>
            <a:lvl6pPr marL="2514600" indent="-228600" algn="ctr" eaLnBrk="0" fontAlgn="base" hangingPunct="0">
              <a:spcBef>
                <a:spcPct val="0"/>
              </a:spcBef>
              <a:spcAft>
                <a:spcPct val="0"/>
              </a:spcAft>
              <a:defRPr sz="1600">
                <a:solidFill>
                  <a:schemeClr val="bg1"/>
                </a:solidFill>
                <a:latin typeface="Arial" pitchFamily="34" charset="0"/>
              </a:defRPr>
            </a:lvl6pPr>
            <a:lvl7pPr marL="2971800" indent="-228600" algn="ctr" eaLnBrk="0" fontAlgn="base" hangingPunct="0">
              <a:spcBef>
                <a:spcPct val="0"/>
              </a:spcBef>
              <a:spcAft>
                <a:spcPct val="0"/>
              </a:spcAft>
              <a:defRPr sz="1600">
                <a:solidFill>
                  <a:schemeClr val="bg1"/>
                </a:solidFill>
                <a:latin typeface="Arial" pitchFamily="34" charset="0"/>
              </a:defRPr>
            </a:lvl7pPr>
            <a:lvl8pPr marL="3429000" indent="-228600" algn="ctr" eaLnBrk="0" fontAlgn="base" hangingPunct="0">
              <a:spcBef>
                <a:spcPct val="0"/>
              </a:spcBef>
              <a:spcAft>
                <a:spcPct val="0"/>
              </a:spcAft>
              <a:defRPr sz="1600">
                <a:solidFill>
                  <a:schemeClr val="bg1"/>
                </a:solidFill>
                <a:latin typeface="Arial" pitchFamily="34" charset="0"/>
              </a:defRPr>
            </a:lvl8pPr>
            <a:lvl9pPr marL="3886200" indent="-228600" algn="ctr" eaLnBrk="0" fontAlgn="base" hangingPunct="0">
              <a:spcBef>
                <a:spcPct val="0"/>
              </a:spcBef>
              <a:spcAft>
                <a:spcPct val="0"/>
              </a:spcAft>
              <a:defRPr sz="1600">
                <a:solidFill>
                  <a:schemeClr val="bg1"/>
                </a:solidFill>
                <a:latin typeface="Arial" pitchFamily="34" charset="0"/>
              </a:defRPr>
            </a:lvl9pPr>
          </a:lstStyle>
          <a:p>
            <a:fld id="{F5D73761-AF05-4563-A7E4-1ADD7AC6F762}" type="slidenum">
              <a:rPr lang="en-US" altLang="en-US" sz="700" smtClean="0">
                <a:solidFill>
                  <a:srgbClr val="5F5D55"/>
                </a:solidFill>
              </a:rPr>
              <a:pPr/>
              <a:t>15</a:t>
            </a:fld>
            <a:endParaRPr lang="en-US" altLang="en-US" sz="700">
              <a:solidFill>
                <a:srgbClr val="5F5D55"/>
              </a:solidFill>
            </a:endParaRPr>
          </a:p>
        </p:txBody>
      </p:sp>
      <p:pic>
        <p:nvPicPr>
          <p:cNvPr id="11267" name="Picture 12" descr="_PAS9377"/>
          <p:cNvPicPr>
            <a:picLocks noChangeAspect="1" noChangeArrowheads="1"/>
          </p:cNvPicPr>
          <p:nvPr/>
        </p:nvPicPr>
        <p:blipFill>
          <a:blip r:embed="rId3">
            <a:extLst>
              <a:ext uri="{28A0092B-C50C-407E-A947-70E740481C1C}">
                <a14:useLocalDpi xmlns:a14="http://schemas.microsoft.com/office/drawing/2010/main" val="0"/>
              </a:ext>
            </a:extLst>
          </a:blip>
          <a:srcRect l="903" t="1367" r="15274" b="831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20"/>
          <p:cNvSpPr>
            <a:spLocks noChangeArrowheads="1"/>
          </p:cNvSpPr>
          <p:nvPr/>
        </p:nvSpPr>
        <p:spPr bwMode="auto">
          <a:xfrm>
            <a:off x="180974" y="2286001"/>
            <a:ext cx="5973763" cy="2277828"/>
          </a:xfrm>
          <a:prstGeom prst="rect">
            <a:avLst/>
          </a:prstGeom>
          <a:solidFill>
            <a:srgbClr val="00599B"/>
          </a:solidFill>
          <a:ln>
            <a:noFill/>
          </a:ln>
          <a:extLst>
            <a:ext uri="{91240B29-F687-4F45-9708-019B960494DF}">
              <a14:hiddenLine xmlns:a14="http://schemas.microsoft.com/office/drawing/2010/main" w="38100" cap="sq">
                <a:solidFill>
                  <a:srgbClr val="000000"/>
                </a:solidFill>
                <a:miter lim="800000"/>
                <a:headEnd/>
                <a:tailEnd/>
              </a14:hiddenLine>
            </a:ext>
          </a:extLst>
        </p:spPr>
        <p:txBody>
          <a:bodyPr wrap="none" anchor="ctr"/>
          <a:lstStyle>
            <a:lvl1pPr eaLnBrk="0" hangingPunct="0">
              <a:defRPr sz="1600">
                <a:solidFill>
                  <a:schemeClr val="bg1"/>
                </a:solidFill>
                <a:latin typeface="Arial" pitchFamily="34" charset="0"/>
              </a:defRPr>
            </a:lvl1pPr>
            <a:lvl2pPr marL="742950" indent="-285750" eaLnBrk="0" hangingPunct="0">
              <a:defRPr sz="1600">
                <a:solidFill>
                  <a:schemeClr val="bg1"/>
                </a:solidFill>
                <a:latin typeface="Arial" pitchFamily="34" charset="0"/>
              </a:defRPr>
            </a:lvl2pPr>
            <a:lvl3pPr marL="1143000" indent="-228600" eaLnBrk="0" hangingPunct="0">
              <a:defRPr sz="1600">
                <a:solidFill>
                  <a:schemeClr val="bg1"/>
                </a:solidFill>
                <a:latin typeface="Arial" pitchFamily="34" charset="0"/>
              </a:defRPr>
            </a:lvl3pPr>
            <a:lvl4pPr marL="1600200" indent="-228600" eaLnBrk="0" hangingPunct="0">
              <a:defRPr sz="1600">
                <a:solidFill>
                  <a:schemeClr val="bg1"/>
                </a:solidFill>
                <a:latin typeface="Arial" pitchFamily="34" charset="0"/>
              </a:defRPr>
            </a:lvl4pPr>
            <a:lvl5pPr marL="2057400" indent="-228600" eaLnBrk="0" hangingPunct="0">
              <a:defRPr sz="1600">
                <a:solidFill>
                  <a:schemeClr val="bg1"/>
                </a:solidFill>
                <a:latin typeface="Arial" pitchFamily="34" charset="0"/>
              </a:defRPr>
            </a:lvl5pPr>
            <a:lvl6pPr marL="2514600" indent="-228600" algn="ctr" eaLnBrk="0" fontAlgn="base" hangingPunct="0">
              <a:spcBef>
                <a:spcPct val="0"/>
              </a:spcBef>
              <a:spcAft>
                <a:spcPct val="0"/>
              </a:spcAft>
              <a:defRPr sz="1600">
                <a:solidFill>
                  <a:schemeClr val="bg1"/>
                </a:solidFill>
                <a:latin typeface="Arial" pitchFamily="34" charset="0"/>
              </a:defRPr>
            </a:lvl6pPr>
            <a:lvl7pPr marL="2971800" indent="-228600" algn="ctr" eaLnBrk="0" fontAlgn="base" hangingPunct="0">
              <a:spcBef>
                <a:spcPct val="0"/>
              </a:spcBef>
              <a:spcAft>
                <a:spcPct val="0"/>
              </a:spcAft>
              <a:defRPr sz="1600">
                <a:solidFill>
                  <a:schemeClr val="bg1"/>
                </a:solidFill>
                <a:latin typeface="Arial" pitchFamily="34" charset="0"/>
              </a:defRPr>
            </a:lvl7pPr>
            <a:lvl8pPr marL="3429000" indent="-228600" algn="ctr" eaLnBrk="0" fontAlgn="base" hangingPunct="0">
              <a:spcBef>
                <a:spcPct val="0"/>
              </a:spcBef>
              <a:spcAft>
                <a:spcPct val="0"/>
              </a:spcAft>
              <a:defRPr sz="1600">
                <a:solidFill>
                  <a:schemeClr val="bg1"/>
                </a:solidFill>
                <a:latin typeface="Arial" pitchFamily="34" charset="0"/>
              </a:defRPr>
            </a:lvl8pPr>
            <a:lvl9pPr marL="3886200" indent="-228600" algn="ctr" eaLnBrk="0" fontAlgn="base" hangingPunct="0">
              <a:spcBef>
                <a:spcPct val="0"/>
              </a:spcBef>
              <a:spcAft>
                <a:spcPct val="0"/>
              </a:spcAft>
              <a:defRPr sz="1600">
                <a:solidFill>
                  <a:schemeClr val="bg1"/>
                </a:solidFill>
                <a:latin typeface="Arial" pitchFamily="34" charset="0"/>
              </a:defRPr>
            </a:lvl9pPr>
          </a:lstStyle>
          <a:p>
            <a:pPr eaLnBrk="1" hangingPunct="1"/>
            <a:endParaRPr lang="en-US" altLang="en-US" b="1"/>
          </a:p>
        </p:txBody>
      </p:sp>
      <p:sp>
        <p:nvSpPr>
          <p:cNvPr id="11269" name="Rectangle 10"/>
          <p:cNvSpPr>
            <a:spLocks noGrp="1" noChangeArrowheads="1"/>
          </p:cNvSpPr>
          <p:nvPr>
            <p:ph type="title"/>
          </p:nvPr>
        </p:nvSpPr>
        <p:spPr>
          <a:xfrm>
            <a:off x="304798" y="2817656"/>
            <a:ext cx="5726113" cy="838200"/>
          </a:xfrm>
        </p:spPr>
        <p:txBody>
          <a:bodyPr>
            <a:noAutofit/>
          </a:bodyPr>
          <a:lstStyle/>
          <a:p>
            <a:r>
              <a:rPr lang="en-US" sz="2800" b="1" dirty="0">
                <a:latin typeface="Times New Roman" panose="02020603050405020304" pitchFamily="18" charset="0"/>
                <a:cs typeface="Times New Roman" panose="02020603050405020304" pitchFamily="18" charset="0"/>
              </a:rPr>
              <a:t>Evolving Research for Stormwater Management</a:t>
            </a:r>
            <a:br>
              <a:rPr lang="en-US" sz="2800" b="1"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James Houle and Tom Ballestero</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 UNH Stormwater Center</a:t>
            </a:r>
            <a:endParaRPr lang="en-US" altLang="en-US" sz="4000" dirty="0">
              <a:latin typeface="Times New Roman" panose="02020603050405020304" pitchFamily="18" charset="0"/>
              <a:cs typeface="Times New Roman" panose="02020603050405020304" pitchFamily="18" charset="0"/>
            </a:endParaRPr>
          </a:p>
        </p:txBody>
      </p:sp>
      <p:sp>
        <p:nvSpPr>
          <p:cNvPr id="11270" name="Text Box 19"/>
          <p:cNvSpPr txBox="1">
            <a:spLocks noChangeArrowheads="1"/>
          </p:cNvSpPr>
          <p:nvPr/>
        </p:nvSpPr>
        <p:spPr bwMode="auto">
          <a:xfrm>
            <a:off x="304798" y="4187511"/>
            <a:ext cx="6288086" cy="72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ap="sq">
                <a:solidFill>
                  <a:srgbClr val="000000"/>
                </a:solidFill>
                <a:miter lim="800000"/>
                <a:headEnd/>
                <a:tailEnd/>
              </a14:hiddenLine>
            </a:ext>
          </a:extLst>
        </p:spPr>
        <p:txBody>
          <a:bodyPr wrap="square" lIns="0" tIns="0" rIns="0" bIns="0">
            <a:spAutoFit/>
          </a:bodyPr>
          <a:lstStyle>
            <a:lvl1pPr eaLnBrk="0" hangingPunct="0">
              <a:defRPr sz="1600">
                <a:solidFill>
                  <a:schemeClr val="bg1"/>
                </a:solidFill>
                <a:latin typeface="Arial" pitchFamily="34" charset="0"/>
              </a:defRPr>
            </a:lvl1pPr>
            <a:lvl2pPr marL="742950" indent="-285750" eaLnBrk="0" hangingPunct="0">
              <a:defRPr sz="1600">
                <a:solidFill>
                  <a:schemeClr val="bg1"/>
                </a:solidFill>
                <a:latin typeface="Arial" pitchFamily="34" charset="0"/>
              </a:defRPr>
            </a:lvl2pPr>
            <a:lvl3pPr marL="1143000" indent="-228600" eaLnBrk="0" hangingPunct="0">
              <a:defRPr sz="1600">
                <a:solidFill>
                  <a:schemeClr val="bg1"/>
                </a:solidFill>
                <a:latin typeface="Arial" pitchFamily="34" charset="0"/>
              </a:defRPr>
            </a:lvl3pPr>
            <a:lvl4pPr marL="1600200" indent="-228600" eaLnBrk="0" hangingPunct="0">
              <a:defRPr sz="1600">
                <a:solidFill>
                  <a:schemeClr val="bg1"/>
                </a:solidFill>
                <a:latin typeface="Arial" pitchFamily="34" charset="0"/>
              </a:defRPr>
            </a:lvl4pPr>
            <a:lvl5pPr marL="2057400" indent="-228600" eaLnBrk="0" hangingPunct="0">
              <a:defRPr sz="1600">
                <a:solidFill>
                  <a:schemeClr val="bg1"/>
                </a:solidFill>
                <a:latin typeface="Arial" pitchFamily="34" charset="0"/>
              </a:defRPr>
            </a:lvl5pPr>
            <a:lvl6pPr marL="2514600" indent="-228600" algn="ctr" eaLnBrk="0" fontAlgn="base" hangingPunct="0">
              <a:spcBef>
                <a:spcPct val="0"/>
              </a:spcBef>
              <a:spcAft>
                <a:spcPct val="0"/>
              </a:spcAft>
              <a:defRPr sz="1600">
                <a:solidFill>
                  <a:schemeClr val="bg1"/>
                </a:solidFill>
                <a:latin typeface="Arial" pitchFamily="34" charset="0"/>
              </a:defRPr>
            </a:lvl6pPr>
            <a:lvl7pPr marL="2971800" indent="-228600" algn="ctr" eaLnBrk="0" fontAlgn="base" hangingPunct="0">
              <a:spcBef>
                <a:spcPct val="0"/>
              </a:spcBef>
              <a:spcAft>
                <a:spcPct val="0"/>
              </a:spcAft>
              <a:defRPr sz="1600">
                <a:solidFill>
                  <a:schemeClr val="bg1"/>
                </a:solidFill>
                <a:latin typeface="Arial" pitchFamily="34" charset="0"/>
              </a:defRPr>
            </a:lvl7pPr>
            <a:lvl8pPr marL="3429000" indent="-228600" algn="ctr" eaLnBrk="0" fontAlgn="base" hangingPunct="0">
              <a:spcBef>
                <a:spcPct val="0"/>
              </a:spcBef>
              <a:spcAft>
                <a:spcPct val="0"/>
              </a:spcAft>
              <a:defRPr sz="1600">
                <a:solidFill>
                  <a:schemeClr val="bg1"/>
                </a:solidFill>
                <a:latin typeface="Arial" pitchFamily="34" charset="0"/>
              </a:defRPr>
            </a:lvl8pPr>
            <a:lvl9pPr marL="3886200" indent="-228600" algn="ctr" eaLnBrk="0" fontAlgn="base" hangingPunct="0">
              <a:spcBef>
                <a:spcPct val="0"/>
              </a:spcBef>
              <a:spcAft>
                <a:spcPct val="0"/>
              </a:spcAft>
              <a:defRPr sz="1600">
                <a:solidFill>
                  <a:schemeClr val="bg1"/>
                </a:solidFill>
                <a:latin typeface="Arial" pitchFamily="34" charset="0"/>
              </a:defRPr>
            </a:lvl9pPr>
          </a:lstStyle>
          <a:p>
            <a:pPr algn="l" eaLnBrk="1" hangingPunct="1">
              <a:spcBef>
                <a:spcPct val="100000"/>
              </a:spcBef>
              <a:buClr>
                <a:srgbClr val="2F3D79"/>
              </a:buClr>
              <a:buFont typeface="Wingdings" pitchFamily="2" charset="2"/>
              <a:buNone/>
            </a:pPr>
            <a:r>
              <a:rPr lang="en-US" altLang="en-US" sz="2000" dirty="0"/>
              <a:t>Providing Data to Protect Water Quality Since 2004</a:t>
            </a:r>
          </a:p>
          <a:p>
            <a:pPr algn="l" eaLnBrk="1" hangingPunct="1">
              <a:spcBef>
                <a:spcPct val="50000"/>
              </a:spcBef>
            </a:pPr>
            <a:endParaRPr lang="en-US" altLang="en-US" sz="1800" b="1" dirty="0"/>
          </a:p>
        </p:txBody>
      </p:sp>
      <p:sp>
        <p:nvSpPr>
          <p:cNvPr id="11271" name="Rectangle 21"/>
          <p:cNvSpPr>
            <a:spLocks noChangeArrowheads="1"/>
          </p:cNvSpPr>
          <p:nvPr/>
        </p:nvSpPr>
        <p:spPr bwMode="auto">
          <a:xfrm>
            <a:off x="-7938" y="2525713"/>
            <a:ext cx="188913" cy="1666875"/>
          </a:xfrm>
          <a:prstGeom prst="rect">
            <a:avLst/>
          </a:prstGeom>
          <a:solidFill>
            <a:srgbClr val="608FB9"/>
          </a:solidFill>
          <a:ln>
            <a:noFill/>
          </a:ln>
          <a:extLst>
            <a:ext uri="{91240B29-F687-4F45-9708-019B960494DF}">
              <a14:hiddenLine xmlns:a14="http://schemas.microsoft.com/office/drawing/2010/main" w="38100" cap="sq">
                <a:solidFill>
                  <a:srgbClr val="000000"/>
                </a:solidFill>
                <a:miter lim="800000"/>
                <a:headEnd/>
                <a:tailEnd/>
              </a14:hiddenLine>
            </a:ext>
          </a:extLst>
        </p:spPr>
        <p:txBody>
          <a:bodyPr wrap="none" anchor="ctr"/>
          <a:lstStyle>
            <a:lvl1pPr eaLnBrk="0" hangingPunct="0">
              <a:defRPr sz="1600">
                <a:solidFill>
                  <a:schemeClr val="bg1"/>
                </a:solidFill>
                <a:latin typeface="Arial" pitchFamily="34" charset="0"/>
              </a:defRPr>
            </a:lvl1pPr>
            <a:lvl2pPr marL="742950" indent="-285750" eaLnBrk="0" hangingPunct="0">
              <a:defRPr sz="1600">
                <a:solidFill>
                  <a:schemeClr val="bg1"/>
                </a:solidFill>
                <a:latin typeface="Arial" pitchFamily="34" charset="0"/>
              </a:defRPr>
            </a:lvl2pPr>
            <a:lvl3pPr marL="1143000" indent="-228600" eaLnBrk="0" hangingPunct="0">
              <a:defRPr sz="1600">
                <a:solidFill>
                  <a:schemeClr val="bg1"/>
                </a:solidFill>
                <a:latin typeface="Arial" pitchFamily="34" charset="0"/>
              </a:defRPr>
            </a:lvl3pPr>
            <a:lvl4pPr marL="1600200" indent="-228600" eaLnBrk="0" hangingPunct="0">
              <a:defRPr sz="1600">
                <a:solidFill>
                  <a:schemeClr val="bg1"/>
                </a:solidFill>
                <a:latin typeface="Arial" pitchFamily="34" charset="0"/>
              </a:defRPr>
            </a:lvl4pPr>
            <a:lvl5pPr marL="2057400" indent="-228600" eaLnBrk="0" hangingPunct="0">
              <a:defRPr sz="1600">
                <a:solidFill>
                  <a:schemeClr val="bg1"/>
                </a:solidFill>
                <a:latin typeface="Arial" pitchFamily="34" charset="0"/>
              </a:defRPr>
            </a:lvl5pPr>
            <a:lvl6pPr marL="2514600" indent="-228600" algn="ctr" eaLnBrk="0" fontAlgn="base" hangingPunct="0">
              <a:spcBef>
                <a:spcPct val="0"/>
              </a:spcBef>
              <a:spcAft>
                <a:spcPct val="0"/>
              </a:spcAft>
              <a:defRPr sz="1600">
                <a:solidFill>
                  <a:schemeClr val="bg1"/>
                </a:solidFill>
                <a:latin typeface="Arial" pitchFamily="34" charset="0"/>
              </a:defRPr>
            </a:lvl6pPr>
            <a:lvl7pPr marL="2971800" indent="-228600" algn="ctr" eaLnBrk="0" fontAlgn="base" hangingPunct="0">
              <a:spcBef>
                <a:spcPct val="0"/>
              </a:spcBef>
              <a:spcAft>
                <a:spcPct val="0"/>
              </a:spcAft>
              <a:defRPr sz="1600">
                <a:solidFill>
                  <a:schemeClr val="bg1"/>
                </a:solidFill>
                <a:latin typeface="Arial" pitchFamily="34" charset="0"/>
              </a:defRPr>
            </a:lvl7pPr>
            <a:lvl8pPr marL="3429000" indent="-228600" algn="ctr" eaLnBrk="0" fontAlgn="base" hangingPunct="0">
              <a:spcBef>
                <a:spcPct val="0"/>
              </a:spcBef>
              <a:spcAft>
                <a:spcPct val="0"/>
              </a:spcAft>
              <a:defRPr sz="1600">
                <a:solidFill>
                  <a:schemeClr val="bg1"/>
                </a:solidFill>
                <a:latin typeface="Arial" pitchFamily="34" charset="0"/>
              </a:defRPr>
            </a:lvl8pPr>
            <a:lvl9pPr marL="3886200" indent="-228600" algn="ctr" eaLnBrk="0" fontAlgn="base" hangingPunct="0">
              <a:spcBef>
                <a:spcPct val="0"/>
              </a:spcBef>
              <a:spcAft>
                <a:spcPct val="0"/>
              </a:spcAft>
              <a:defRPr sz="1600">
                <a:solidFill>
                  <a:schemeClr val="bg1"/>
                </a:solidFill>
                <a:latin typeface="Arial" pitchFamily="34" charset="0"/>
              </a:defRPr>
            </a:lvl9pPr>
          </a:lstStyle>
          <a:p>
            <a:pPr eaLnBrk="1" hangingPunct="1"/>
            <a:endParaRPr lang="en-US" altLang="en-US" b="1"/>
          </a:p>
        </p:txBody>
      </p:sp>
    </p:spTree>
    <p:extLst>
      <p:ext uri="{BB962C8B-B14F-4D97-AF65-F5344CB8AC3E}">
        <p14:creationId xmlns:p14="http://schemas.microsoft.com/office/powerpoint/2010/main" val="249989727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email"/>
          <a:srcRect/>
          <a:stretch>
            <a:fillRect/>
          </a:stretch>
        </p:blipFill>
        <p:spPr bwMode="auto">
          <a:xfrm>
            <a:off x="4346575" y="155575"/>
            <a:ext cx="2225675" cy="1673225"/>
          </a:xfrm>
          <a:prstGeom prst="rect">
            <a:avLst/>
          </a:prstGeom>
          <a:noFill/>
          <a:ln w="9525">
            <a:solidFill>
              <a:srgbClr val="000000"/>
            </a:solidFill>
            <a:miter lim="800000"/>
            <a:headEnd/>
            <a:tailEnd/>
          </a:ln>
        </p:spPr>
      </p:pic>
      <p:pic>
        <p:nvPicPr>
          <p:cNvPr id="18435" name="Picture 3" descr="2004_0412_105021AA"/>
          <p:cNvPicPr>
            <a:picLocks noChangeAspect="1" noChangeArrowheads="1"/>
          </p:cNvPicPr>
          <p:nvPr/>
        </p:nvPicPr>
        <p:blipFill>
          <a:blip r:embed="rId4" cstate="email"/>
          <a:srcRect/>
          <a:stretch>
            <a:fillRect/>
          </a:stretch>
        </p:blipFill>
        <p:spPr bwMode="auto">
          <a:xfrm>
            <a:off x="6648450" y="195263"/>
            <a:ext cx="2395538" cy="1797050"/>
          </a:xfrm>
          <a:prstGeom prst="rect">
            <a:avLst/>
          </a:prstGeom>
          <a:noFill/>
          <a:ln w="9525">
            <a:solidFill>
              <a:srgbClr val="000000"/>
            </a:solidFill>
            <a:miter lim="800000"/>
            <a:headEnd/>
            <a:tailEnd/>
          </a:ln>
        </p:spPr>
      </p:pic>
      <p:pic>
        <p:nvPicPr>
          <p:cNvPr id="18436" name="Picture 4" descr="2004_0408_095550AA"/>
          <p:cNvPicPr>
            <a:picLocks noChangeAspect="1" noChangeArrowheads="1"/>
          </p:cNvPicPr>
          <p:nvPr/>
        </p:nvPicPr>
        <p:blipFill>
          <a:blip r:embed="rId5" cstate="email"/>
          <a:srcRect/>
          <a:stretch>
            <a:fillRect/>
          </a:stretch>
        </p:blipFill>
        <p:spPr bwMode="auto">
          <a:xfrm>
            <a:off x="153988" y="128588"/>
            <a:ext cx="1819275" cy="1862137"/>
          </a:xfrm>
          <a:prstGeom prst="rect">
            <a:avLst/>
          </a:prstGeom>
          <a:noFill/>
          <a:ln w="9525">
            <a:solidFill>
              <a:srgbClr val="000000"/>
            </a:solidFill>
            <a:miter lim="800000"/>
            <a:headEnd/>
            <a:tailEnd/>
          </a:ln>
        </p:spPr>
      </p:pic>
      <p:pic>
        <p:nvPicPr>
          <p:cNvPr id="18437" name="Picture 5" descr="2004_07_08_21"/>
          <p:cNvPicPr>
            <a:picLocks noChangeAspect="1" noChangeArrowheads="1"/>
          </p:cNvPicPr>
          <p:nvPr/>
        </p:nvPicPr>
        <p:blipFill>
          <a:blip r:embed="rId6" cstate="email"/>
          <a:srcRect/>
          <a:stretch>
            <a:fillRect/>
          </a:stretch>
        </p:blipFill>
        <p:spPr bwMode="auto">
          <a:xfrm>
            <a:off x="4384675" y="2208213"/>
            <a:ext cx="2465388" cy="1722437"/>
          </a:xfrm>
          <a:prstGeom prst="rect">
            <a:avLst/>
          </a:prstGeom>
          <a:noFill/>
          <a:ln w="9525">
            <a:solidFill>
              <a:srgbClr val="000000"/>
            </a:solidFill>
            <a:miter lim="800000"/>
            <a:headEnd/>
            <a:tailEnd/>
          </a:ln>
        </p:spPr>
      </p:pic>
      <p:pic>
        <p:nvPicPr>
          <p:cNvPr id="18438" name="Picture 6" descr="2004_0709_115031AA"/>
          <p:cNvPicPr>
            <a:picLocks noChangeAspect="1" noChangeArrowheads="1"/>
          </p:cNvPicPr>
          <p:nvPr/>
        </p:nvPicPr>
        <p:blipFill>
          <a:blip r:embed="rId7" cstate="email"/>
          <a:srcRect/>
          <a:stretch>
            <a:fillRect/>
          </a:stretch>
        </p:blipFill>
        <p:spPr bwMode="auto">
          <a:xfrm>
            <a:off x="1909763" y="4191000"/>
            <a:ext cx="2151062" cy="1893888"/>
          </a:xfrm>
          <a:prstGeom prst="rect">
            <a:avLst/>
          </a:prstGeom>
          <a:noFill/>
          <a:ln w="9525">
            <a:solidFill>
              <a:srgbClr val="000000"/>
            </a:solidFill>
            <a:miter lim="800000"/>
            <a:headEnd/>
            <a:tailEnd/>
          </a:ln>
        </p:spPr>
      </p:pic>
      <p:pic>
        <p:nvPicPr>
          <p:cNvPr id="18439" name="Picture 7" descr="2004_0709_114152AA"/>
          <p:cNvPicPr>
            <a:picLocks noChangeAspect="1" noChangeArrowheads="1"/>
          </p:cNvPicPr>
          <p:nvPr/>
        </p:nvPicPr>
        <p:blipFill>
          <a:blip r:embed="rId8" cstate="email"/>
          <a:srcRect/>
          <a:stretch>
            <a:fillRect/>
          </a:stretch>
        </p:blipFill>
        <p:spPr bwMode="auto">
          <a:xfrm>
            <a:off x="152400" y="4179888"/>
            <a:ext cx="1630363" cy="1897062"/>
          </a:xfrm>
          <a:prstGeom prst="rect">
            <a:avLst/>
          </a:prstGeom>
          <a:noFill/>
          <a:ln w="9525">
            <a:solidFill>
              <a:srgbClr val="000000"/>
            </a:solidFill>
            <a:miter lim="800000"/>
            <a:headEnd/>
            <a:tailEnd/>
          </a:ln>
        </p:spPr>
      </p:pic>
      <p:pic>
        <p:nvPicPr>
          <p:cNvPr id="18440" name="Picture 8"/>
          <p:cNvPicPr>
            <a:picLocks noChangeAspect="1" noChangeArrowheads="1"/>
          </p:cNvPicPr>
          <p:nvPr/>
        </p:nvPicPr>
        <p:blipFill>
          <a:blip r:embed="rId9" cstate="email"/>
          <a:srcRect/>
          <a:stretch>
            <a:fillRect/>
          </a:stretch>
        </p:blipFill>
        <p:spPr bwMode="auto">
          <a:xfrm>
            <a:off x="55563" y="2392363"/>
            <a:ext cx="2060575" cy="1347787"/>
          </a:xfrm>
          <a:prstGeom prst="rect">
            <a:avLst/>
          </a:prstGeom>
          <a:noFill/>
          <a:ln w="9525">
            <a:solidFill>
              <a:srgbClr val="000000"/>
            </a:solidFill>
            <a:miter lim="800000"/>
            <a:headEnd/>
            <a:tailEnd/>
          </a:ln>
        </p:spPr>
      </p:pic>
      <p:pic>
        <p:nvPicPr>
          <p:cNvPr id="18441" name="Picture 9" descr="Swale2"/>
          <p:cNvPicPr>
            <a:picLocks noChangeAspect="1" noChangeArrowheads="1"/>
          </p:cNvPicPr>
          <p:nvPr/>
        </p:nvPicPr>
        <p:blipFill>
          <a:blip r:embed="rId10" cstate="email">
            <a:lum bright="12000"/>
          </a:blip>
          <a:srcRect/>
          <a:stretch>
            <a:fillRect/>
          </a:stretch>
        </p:blipFill>
        <p:spPr bwMode="auto">
          <a:xfrm>
            <a:off x="6926263" y="2411413"/>
            <a:ext cx="1082675" cy="1470025"/>
          </a:xfrm>
          <a:prstGeom prst="rect">
            <a:avLst/>
          </a:prstGeom>
          <a:noFill/>
          <a:ln w="9525">
            <a:solidFill>
              <a:srgbClr val="000000"/>
            </a:solidFill>
            <a:miter lim="800000"/>
            <a:headEnd/>
            <a:tailEnd/>
          </a:ln>
        </p:spPr>
      </p:pic>
      <p:sp>
        <p:nvSpPr>
          <p:cNvPr id="18442" name="Text Box 10"/>
          <p:cNvSpPr txBox="1">
            <a:spLocks noChangeArrowheads="1"/>
          </p:cNvSpPr>
          <p:nvPr/>
        </p:nvSpPr>
        <p:spPr bwMode="auto">
          <a:xfrm>
            <a:off x="-103188" y="1958975"/>
            <a:ext cx="2552701"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Hydrodynamic Separator</a:t>
            </a:r>
          </a:p>
        </p:txBody>
      </p:sp>
      <p:sp>
        <p:nvSpPr>
          <p:cNvPr id="18443" name="Text Box 11"/>
          <p:cNvSpPr txBox="1">
            <a:spLocks noChangeArrowheads="1"/>
          </p:cNvSpPr>
          <p:nvPr/>
        </p:nvSpPr>
        <p:spPr bwMode="auto">
          <a:xfrm>
            <a:off x="3979863" y="1854200"/>
            <a:ext cx="2798762"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Subsurface Infiltration</a:t>
            </a:r>
          </a:p>
        </p:txBody>
      </p:sp>
      <p:sp>
        <p:nvSpPr>
          <p:cNvPr id="18444" name="Text Box 12"/>
          <p:cNvSpPr txBox="1">
            <a:spLocks noChangeArrowheads="1"/>
          </p:cNvSpPr>
          <p:nvPr/>
        </p:nvSpPr>
        <p:spPr bwMode="auto">
          <a:xfrm>
            <a:off x="6781800" y="2019300"/>
            <a:ext cx="2300288"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Filter Unit</a:t>
            </a:r>
          </a:p>
        </p:txBody>
      </p:sp>
      <p:sp>
        <p:nvSpPr>
          <p:cNvPr id="18445" name="Text Box 13"/>
          <p:cNvSpPr txBox="1">
            <a:spLocks noChangeArrowheads="1"/>
          </p:cNvSpPr>
          <p:nvPr/>
        </p:nvSpPr>
        <p:spPr bwMode="auto">
          <a:xfrm>
            <a:off x="260350" y="3751263"/>
            <a:ext cx="1674813"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Porous Asphalt</a:t>
            </a:r>
          </a:p>
        </p:txBody>
      </p:sp>
      <p:sp>
        <p:nvSpPr>
          <p:cNvPr id="18446" name="Text Box 14"/>
          <p:cNvSpPr txBox="1">
            <a:spLocks noChangeArrowheads="1"/>
          </p:cNvSpPr>
          <p:nvPr/>
        </p:nvSpPr>
        <p:spPr bwMode="auto">
          <a:xfrm>
            <a:off x="4594225" y="3911600"/>
            <a:ext cx="2052638"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Retention Pond</a:t>
            </a:r>
          </a:p>
        </p:txBody>
      </p:sp>
      <p:sp>
        <p:nvSpPr>
          <p:cNvPr id="18447" name="Text Box 15"/>
          <p:cNvSpPr txBox="1">
            <a:spLocks noChangeArrowheads="1"/>
          </p:cNvSpPr>
          <p:nvPr/>
        </p:nvSpPr>
        <p:spPr bwMode="auto">
          <a:xfrm>
            <a:off x="6751638" y="3921125"/>
            <a:ext cx="1557337" cy="336550"/>
          </a:xfrm>
          <a:prstGeom prst="rect">
            <a:avLst/>
          </a:prstGeom>
          <a:noFill/>
          <a:ln w="9525">
            <a:noFill/>
            <a:miter lim="800000"/>
            <a:headEnd/>
            <a:tailEnd/>
          </a:ln>
        </p:spPr>
        <p:txBody>
          <a:bodyPr>
            <a:spAutoFit/>
          </a:bodyPr>
          <a:lstStyle/>
          <a:p>
            <a:pPr>
              <a:spcBef>
                <a:spcPct val="50000"/>
              </a:spcBef>
            </a:pPr>
            <a:r>
              <a:rPr lang="en-US" sz="1600">
                <a:solidFill>
                  <a:srgbClr val="000000"/>
                </a:solidFill>
              </a:rPr>
              <a:t>Stone Swale</a:t>
            </a:r>
          </a:p>
        </p:txBody>
      </p:sp>
      <p:sp>
        <p:nvSpPr>
          <p:cNvPr id="18448" name="Text Box 16"/>
          <p:cNvSpPr txBox="1">
            <a:spLocks noChangeArrowheads="1"/>
          </p:cNvSpPr>
          <p:nvPr/>
        </p:nvSpPr>
        <p:spPr bwMode="auto">
          <a:xfrm>
            <a:off x="0" y="6046788"/>
            <a:ext cx="1663700"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Gravel</a:t>
            </a:r>
            <a:r>
              <a:rPr lang="en-US"/>
              <a:t> </a:t>
            </a:r>
            <a:r>
              <a:rPr lang="en-US" sz="1600">
                <a:solidFill>
                  <a:srgbClr val="000000"/>
                </a:solidFill>
              </a:rPr>
              <a:t>Wetland</a:t>
            </a:r>
          </a:p>
        </p:txBody>
      </p:sp>
      <p:sp>
        <p:nvSpPr>
          <p:cNvPr id="18449" name="Text Box 17"/>
          <p:cNvSpPr txBox="1">
            <a:spLocks noChangeArrowheads="1"/>
          </p:cNvSpPr>
          <p:nvPr/>
        </p:nvSpPr>
        <p:spPr bwMode="auto">
          <a:xfrm>
            <a:off x="1905000" y="6045200"/>
            <a:ext cx="1816100"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Sand Filter</a:t>
            </a:r>
          </a:p>
        </p:txBody>
      </p:sp>
      <p:sp>
        <p:nvSpPr>
          <p:cNvPr id="18450" name="Text Box 18"/>
          <p:cNvSpPr txBox="1">
            <a:spLocks noChangeArrowheads="1"/>
          </p:cNvSpPr>
          <p:nvPr/>
        </p:nvSpPr>
        <p:spPr bwMode="auto">
          <a:xfrm>
            <a:off x="4549775" y="6116638"/>
            <a:ext cx="2227263"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Bioretention Unit</a:t>
            </a:r>
          </a:p>
        </p:txBody>
      </p:sp>
      <p:sp>
        <p:nvSpPr>
          <p:cNvPr id="18451" name="Text Box 19"/>
          <p:cNvSpPr txBox="1">
            <a:spLocks noChangeArrowheads="1"/>
          </p:cNvSpPr>
          <p:nvPr/>
        </p:nvSpPr>
        <p:spPr bwMode="auto">
          <a:xfrm>
            <a:off x="6956425" y="6164263"/>
            <a:ext cx="1979613"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Tree Filter</a:t>
            </a:r>
          </a:p>
        </p:txBody>
      </p:sp>
      <p:pic>
        <p:nvPicPr>
          <p:cNvPr id="18452" name="Picture 20" descr="2006_0810_113003AA"/>
          <p:cNvPicPr>
            <a:picLocks noChangeAspect="1" noChangeArrowheads="1"/>
          </p:cNvPicPr>
          <p:nvPr/>
        </p:nvPicPr>
        <p:blipFill>
          <a:blip r:embed="rId11" cstate="email"/>
          <a:srcRect/>
          <a:stretch>
            <a:fillRect/>
          </a:stretch>
        </p:blipFill>
        <p:spPr bwMode="auto">
          <a:xfrm>
            <a:off x="4248150" y="4189413"/>
            <a:ext cx="2827338" cy="1944687"/>
          </a:xfrm>
          <a:prstGeom prst="rect">
            <a:avLst/>
          </a:prstGeom>
          <a:noFill/>
          <a:ln w="9525">
            <a:solidFill>
              <a:srgbClr val="000000"/>
            </a:solidFill>
            <a:miter lim="800000"/>
            <a:headEnd/>
            <a:tailEnd/>
          </a:ln>
        </p:spPr>
      </p:pic>
      <p:pic>
        <p:nvPicPr>
          <p:cNvPr id="18453" name="Picture 21" descr="PC Site Construction 492"/>
          <p:cNvPicPr>
            <a:picLocks noChangeAspect="1" noChangeArrowheads="1"/>
          </p:cNvPicPr>
          <p:nvPr/>
        </p:nvPicPr>
        <p:blipFill>
          <a:blip r:embed="rId12" cstate="email"/>
          <a:srcRect/>
          <a:stretch>
            <a:fillRect/>
          </a:stretch>
        </p:blipFill>
        <p:spPr bwMode="auto">
          <a:xfrm>
            <a:off x="2214563" y="2400300"/>
            <a:ext cx="2030412" cy="1328738"/>
          </a:xfrm>
          <a:prstGeom prst="rect">
            <a:avLst/>
          </a:prstGeom>
          <a:noFill/>
          <a:ln w="9525">
            <a:solidFill>
              <a:srgbClr val="000000"/>
            </a:solidFill>
            <a:miter lim="800000"/>
            <a:headEnd/>
            <a:tailEnd/>
          </a:ln>
        </p:spPr>
      </p:pic>
      <p:sp>
        <p:nvSpPr>
          <p:cNvPr id="18454" name="Text Box 22"/>
          <p:cNvSpPr txBox="1">
            <a:spLocks noChangeArrowheads="1"/>
          </p:cNvSpPr>
          <p:nvPr/>
        </p:nvSpPr>
        <p:spPr bwMode="auto">
          <a:xfrm>
            <a:off x="2303463" y="3746500"/>
            <a:ext cx="1892300"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Pervious Concrete</a:t>
            </a:r>
          </a:p>
        </p:txBody>
      </p:sp>
      <p:pic>
        <p:nvPicPr>
          <p:cNvPr id="18455" name="Picture 23" descr="StormTech Construction 121"/>
          <p:cNvPicPr>
            <a:picLocks noChangeAspect="1" noChangeArrowheads="1"/>
          </p:cNvPicPr>
          <p:nvPr/>
        </p:nvPicPr>
        <p:blipFill>
          <a:blip r:embed="rId13" cstate="email"/>
          <a:srcRect/>
          <a:stretch>
            <a:fillRect/>
          </a:stretch>
        </p:blipFill>
        <p:spPr bwMode="auto">
          <a:xfrm>
            <a:off x="2105025" y="157163"/>
            <a:ext cx="2127250" cy="1658937"/>
          </a:xfrm>
          <a:prstGeom prst="rect">
            <a:avLst/>
          </a:prstGeom>
          <a:noFill/>
          <a:ln w="9525">
            <a:solidFill>
              <a:srgbClr val="000000"/>
            </a:solidFill>
            <a:miter lim="800000"/>
            <a:headEnd/>
            <a:tailEnd/>
          </a:ln>
        </p:spPr>
      </p:pic>
      <p:sp>
        <p:nvSpPr>
          <p:cNvPr id="18456" name="Text Box 24"/>
          <p:cNvSpPr txBox="1">
            <a:spLocks noChangeArrowheads="1"/>
          </p:cNvSpPr>
          <p:nvPr/>
        </p:nvSpPr>
        <p:spPr bwMode="auto">
          <a:xfrm>
            <a:off x="1754188" y="1825625"/>
            <a:ext cx="2798762" cy="336550"/>
          </a:xfrm>
          <a:prstGeom prst="rect">
            <a:avLst/>
          </a:prstGeom>
          <a:noFill/>
          <a:ln w="9525">
            <a:noFill/>
            <a:miter lim="800000"/>
            <a:headEnd/>
            <a:tailEnd/>
          </a:ln>
        </p:spPr>
        <p:txBody>
          <a:bodyPr>
            <a:spAutoFit/>
          </a:bodyPr>
          <a:lstStyle/>
          <a:p>
            <a:pPr algn="ctr">
              <a:spcBef>
                <a:spcPct val="50000"/>
              </a:spcBef>
            </a:pPr>
            <a:r>
              <a:rPr lang="en-US" sz="1600">
                <a:solidFill>
                  <a:srgbClr val="000000"/>
                </a:solidFill>
              </a:rPr>
              <a:t>Isolator Row</a:t>
            </a:r>
          </a:p>
        </p:txBody>
      </p:sp>
      <p:pic>
        <p:nvPicPr>
          <p:cNvPr id="18457" name="Picture 25" descr="IMG_2108"/>
          <p:cNvPicPr>
            <a:picLocks noChangeAspect="1" noChangeArrowheads="1"/>
          </p:cNvPicPr>
          <p:nvPr/>
        </p:nvPicPr>
        <p:blipFill>
          <a:blip r:embed="rId14" cstate="email"/>
          <a:srcRect/>
          <a:stretch>
            <a:fillRect/>
          </a:stretch>
        </p:blipFill>
        <p:spPr bwMode="auto">
          <a:xfrm>
            <a:off x="7253288" y="4184650"/>
            <a:ext cx="1519237" cy="2025650"/>
          </a:xfrm>
          <a:prstGeom prst="rect">
            <a:avLst/>
          </a:prstGeom>
          <a:noFill/>
          <a:ln w="9525">
            <a:noFill/>
            <a:miter lim="800000"/>
            <a:headEnd/>
            <a:tailEnd/>
          </a:ln>
        </p:spPr>
      </p:pic>
      <p:sp>
        <p:nvSpPr>
          <p:cNvPr id="18458" name="Text Box 26"/>
          <p:cNvSpPr txBox="1">
            <a:spLocks noChangeArrowheads="1"/>
          </p:cNvSpPr>
          <p:nvPr/>
        </p:nvSpPr>
        <p:spPr bwMode="auto">
          <a:xfrm>
            <a:off x="8034338" y="3892550"/>
            <a:ext cx="1557337" cy="336550"/>
          </a:xfrm>
          <a:prstGeom prst="rect">
            <a:avLst/>
          </a:prstGeom>
          <a:noFill/>
          <a:ln w="9525">
            <a:noFill/>
            <a:miter lim="800000"/>
            <a:headEnd/>
            <a:tailEnd/>
          </a:ln>
        </p:spPr>
        <p:txBody>
          <a:bodyPr>
            <a:spAutoFit/>
          </a:bodyPr>
          <a:lstStyle/>
          <a:p>
            <a:pPr>
              <a:spcBef>
                <a:spcPct val="50000"/>
              </a:spcBef>
            </a:pPr>
            <a:r>
              <a:rPr lang="en-US" sz="1600">
                <a:solidFill>
                  <a:srgbClr val="000000"/>
                </a:solidFill>
              </a:rPr>
              <a:t>Veg Swale</a:t>
            </a:r>
          </a:p>
        </p:txBody>
      </p:sp>
      <p:pic>
        <p:nvPicPr>
          <p:cNvPr id="18459" name="Picture 27"/>
          <p:cNvPicPr>
            <a:picLocks noChangeAspect="1" noChangeArrowheads="1"/>
          </p:cNvPicPr>
          <p:nvPr/>
        </p:nvPicPr>
        <p:blipFill>
          <a:blip r:embed="rId15" cstate="email"/>
          <a:srcRect/>
          <a:stretch>
            <a:fillRect/>
          </a:stretch>
        </p:blipFill>
        <p:spPr bwMode="auto">
          <a:xfrm>
            <a:off x="8118475" y="2395538"/>
            <a:ext cx="1006475" cy="1503362"/>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82E3124A-A70D-4959-921E-83226240EB97}" type="slidenum">
              <a:rPr lang="en-US" smtClean="0"/>
              <a:pPr>
                <a:defRPr/>
              </a:pPr>
              <a:t>16</a:t>
            </a:fld>
            <a:endParaRPr lang="en-US"/>
          </a:p>
        </p:txBody>
      </p:sp>
    </p:spTree>
    <p:extLst>
      <p:ext uri="{BB962C8B-B14F-4D97-AF65-F5344CB8AC3E}">
        <p14:creationId xmlns:p14="http://schemas.microsoft.com/office/powerpoint/2010/main" val="412443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4561114" y="3276600"/>
            <a:ext cx="4963886" cy="3657600"/>
          </a:xfrm>
          <a:prstGeom prst="rect">
            <a:avLst/>
          </a:prstGeom>
        </p:spPr>
      </p:pic>
      <p:sp>
        <p:nvSpPr>
          <p:cNvPr id="2" name="Title 1"/>
          <p:cNvSpPr>
            <a:spLocks noGrp="1"/>
          </p:cNvSpPr>
          <p:nvPr>
            <p:ph type="title"/>
          </p:nvPr>
        </p:nvSpPr>
        <p:spPr>
          <a:xfrm>
            <a:off x="457200" y="-226726"/>
            <a:ext cx="8229600" cy="1143000"/>
          </a:xfrm>
        </p:spPr>
        <p:txBody>
          <a:bodyPr/>
          <a:lstStyle/>
          <a:p>
            <a:r>
              <a:rPr lang="en-US" dirty="0"/>
              <a:t>Common Pollutant RE’s</a:t>
            </a:r>
          </a:p>
        </p:txBody>
      </p:sp>
      <p:pic>
        <p:nvPicPr>
          <p:cNvPr id="7" name="Content Placeholder 6"/>
          <p:cNvPicPr>
            <a:picLocks noGrp="1" noChangeAspect="1"/>
          </p:cNvPicPr>
          <p:nvPr>
            <p:ph idx="1"/>
          </p:nvPr>
        </p:nvPicPr>
        <p:blipFill>
          <a:blip r:embed="rId3"/>
          <a:stretch>
            <a:fillRect/>
          </a:stretch>
        </p:blipFill>
        <p:spPr>
          <a:xfrm>
            <a:off x="-76200" y="3276600"/>
            <a:ext cx="4972548" cy="3657600"/>
          </a:xfrm>
          <a:prstGeom prst="rect">
            <a:avLst/>
          </a:prstGeom>
        </p:spPr>
      </p:pic>
      <p:pic>
        <p:nvPicPr>
          <p:cNvPr id="5" name="Picture 4"/>
          <p:cNvPicPr>
            <a:picLocks noChangeAspect="1"/>
          </p:cNvPicPr>
          <p:nvPr/>
        </p:nvPicPr>
        <p:blipFill>
          <a:blip r:embed="rId4"/>
          <a:stretch>
            <a:fillRect/>
          </a:stretch>
        </p:blipFill>
        <p:spPr>
          <a:xfrm>
            <a:off x="2057400" y="149278"/>
            <a:ext cx="5250489" cy="4114800"/>
          </a:xfrm>
          <a:prstGeom prst="rect">
            <a:avLst/>
          </a:prstGeom>
        </p:spPr>
      </p:pic>
      <p:sp>
        <p:nvSpPr>
          <p:cNvPr id="3" name="Slide Number Placeholder 2"/>
          <p:cNvSpPr>
            <a:spLocks noGrp="1"/>
          </p:cNvSpPr>
          <p:nvPr>
            <p:ph type="sldNum" sz="quarter" idx="12"/>
          </p:nvPr>
        </p:nvSpPr>
        <p:spPr/>
        <p:txBody>
          <a:bodyPr/>
          <a:lstStyle/>
          <a:p>
            <a:fld id="{70F5A28A-E3F2-441E-8815-8DD101CFC8F6}" type="slidenum">
              <a:rPr lang="en-US" smtClean="0"/>
              <a:pPr/>
              <a:t>17</a:t>
            </a:fld>
            <a:endParaRPr lang="en-US" dirty="0"/>
          </a:p>
        </p:txBody>
      </p:sp>
    </p:spTree>
    <p:extLst>
      <p:ext uri="{BB962C8B-B14F-4D97-AF65-F5344CB8AC3E}">
        <p14:creationId xmlns:p14="http://schemas.microsoft.com/office/powerpoint/2010/main" val="1514559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726"/>
            <a:ext cx="8229600" cy="1143000"/>
          </a:xfrm>
        </p:spPr>
        <p:txBody>
          <a:bodyPr/>
          <a:lstStyle/>
          <a:p>
            <a:r>
              <a:rPr lang="en-US" dirty="0"/>
              <a:t>Total Suspended Solids (TSS)</a:t>
            </a:r>
          </a:p>
        </p:txBody>
      </p:sp>
      <p:pic>
        <p:nvPicPr>
          <p:cNvPr id="5" name="Picture 4"/>
          <p:cNvPicPr>
            <a:picLocks noChangeAspect="1"/>
          </p:cNvPicPr>
          <p:nvPr/>
        </p:nvPicPr>
        <p:blipFill>
          <a:blip r:embed="rId2"/>
          <a:stretch>
            <a:fillRect/>
          </a:stretch>
        </p:blipFill>
        <p:spPr>
          <a:xfrm>
            <a:off x="278778" y="258684"/>
            <a:ext cx="8750829" cy="6858000"/>
          </a:xfrm>
          <a:prstGeom prst="rect">
            <a:avLst/>
          </a:prstGeom>
        </p:spPr>
      </p:pic>
      <p:sp>
        <p:nvSpPr>
          <p:cNvPr id="3" name="Slide Number Placeholder 2"/>
          <p:cNvSpPr>
            <a:spLocks noGrp="1"/>
          </p:cNvSpPr>
          <p:nvPr>
            <p:ph type="sldNum" sz="quarter" idx="12"/>
          </p:nvPr>
        </p:nvSpPr>
        <p:spPr/>
        <p:txBody>
          <a:bodyPr/>
          <a:lstStyle/>
          <a:p>
            <a:fld id="{70F5A28A-E3F2-441E-8815-8DD101CFC8F6}" type="slidenum">
              <a:rPr lang="en-US" smtClean="0"/>
              <a:pPr/>
              <a:t>18</a:t>
            </a:fld>
            <a:endParaRPr lang="en-US" dirty="0"/>
          </a:p>
        </p:txBody>
      </p:sp>
      <p:sp>
        <p:nvSpPr>
          <p:cNvPr id="6" name="Content Placeholder 5">
            <a:extLst>
              <a:ext uri="{FF2B5EF4-FFF2-40B4-BE49-F238E27FC236}">
                <a16:creationId xmlns:a16="http://schemas.microsoft.com/office/drawing/2014/main" id="{0E76C9F0-0F4C-4E46-8B88-8B2C6D45079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790727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a:blip r:embed="rId2"/>
          <a:stretch>
            <a:fillRect/>
          </a:stretch>
        </p:blipFill>
        <p:spPr>
          <a:xfrm>
            <a:off x="96994" y="-76469"/>
            <a:ext cx="9307286" cy="6858000"/>
          </a:xfrm>
          <a:prstGeom prst="rect">
            <a:avLst/>
          </a:prstGeom>
        </p:spPr>
      </p:pic>
      <p:sp>
        <p:nvSpPr>
          <p:cNvPr id="2" name="Title 1"/>
          <p:cNvSpPr>
            <a:spLocks noGrp="1"/>
          </p:cNvSpPr>
          <p:nvPr>
            <p:ph type="title"/>
          </p:nvPr>
        </p:nvSpPr>
        <p:spPr>
          <a:xfrm>
            <a:off x="457200" y="-226726"/>
            <a:ext cx="8229600" cy="1143000"/>
          </a:xfrm>
        </p:spPr>
        <p:txBody>
          <a:bodyPr/>
          <a:lstStyle/>
          <a:p>
            <a:r>
              <a:rPr lang="en-US" dirty="0"/>
              <a:t>Total Phosphorus (TP)</a:t>
            </a:r>
          </a:p>
        </p:txBody>
      </p:sp>
      <p:sp>
        <p:nvSpPr>
          <p:cNvPr id="3" name="Slide Number Placeholder 2"/>
          <p:cNvSpPr>
            <a:spLocks noGrp="1"/>
          </p:cNvSpPr>
          <p:nvPr>
            <p:ph type="sldNum" sz="quarter" idx="12"/>
          </p:nvPr>
        </p:nvSpPr>
        <p:spPr/>
        <p:txBody>
          <a:bodyPr/>
          <a:lstStyle/>
          <a:p>
            <a:fld id="{70F5A28A-E3F2-441E-8815-8DD101CFC8F6}" type="slidenum">
              <a:rPr lang="en-US" smtClean="0"/>
              <a:pPr/>
              <a:t>19</a:t>
            </a:fld>
            <a:endParaRPr lang="en-US" dirty="0"/>
          </a:p>
        </p:txBody>
      </p:sp>
    </p:spTree>
    <p:extLst>
      <p:ext uri="{BB962C8B-B14F-4D97-AF65-F5344CB8AC3E}">
        <p14:creationId xmlns:p14="http://schemas.microsoft.com/office/powerpoint/2010/main" val="3495339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594" name="Rectangle 2"/>
          <p:cNvSpPr>
            <a:spLocks noGrp="1" noChangeArrowheads="1"/>
          </p:cNvSpPr>
          <p:nvPr>
            <p:ph type="title"/>
          </p:nvPr>
        </p:nvSpPr>
        <p:spPr>
          <a:xfrm>
            <a:off x="393555" y="620392"/>
            <a:ext cx="2856201" cy="5504688"/>
          </a:xfrm>
        </p:spPr>
        <p:txBody>
          <a:bodyPr>
            <a:normAutofit/>
          </a:bodyPr>
          <a:lstStyle/>
          <a:p>
            <a:pPr marL="685800" indent="-685800">
              <a:defRPr/>
            </a:pPr>
            <a:r>
              <a:rPr lang="en-US" sz="5200">
                <a:solidFill>
                  <a:schemeClr val="bg1"/>
                </a:solidFill>
              </a:rPr>
              <a:t>Structural BMP’s</a:t>
            </a:r>
            <a:br>
              <a:rPr lang="en-US" sz="5200">
                <a:solidFill>
                  <a:schemeClr val="bg1"/>
                </a:solidFill>
              </a:rPr>
            </a:br>
            <a:endParaRPr lang="en-US" sz="5200">
              <a:solidFill>
                <a:schemeClr val="bg1"/>
              </a:solidFill>
            </a:endParaRPr>
          </a:p>
        </p:txBody>
      </p:sp>
      <p:sp>
        <p:nvSpPr>
          <p:cNvPr id="2" name="Slide Number Placeholder 1"/>
          <p:cNvSpPr>
            <a:spLocks noGrp="1"/>
          </p:cNvSpPr>
          <p:nvPr>
            <p:ph type="sldNum" sz="quarter" idx="12"/>
          </p:nvPr>
        </p:nvSpPr>
        <p:spPr>
          <a:xfrm>
            <a:off x="6457950" y="6356350"/>
            <a:ext cx="2057400" cy="365125"/>
          </a:xfrm>
        </p:spPr>
        <p:txBody>
          <a:bodyPr>
            <a:normAutofit/>
          </a:bodyPr>
          <a:lstStyle/>
          <a:p>
            <a:pPr>
              <a:spcAft>
                <a:spcPts val="600"/>
              </a:spcAft>
              <a:defRPr/>
            </a:pPr>
            <a:fld id="{D62D1066-12B3-475B-862B-ED9373C763AE}" type="slidenum">
              <a:rPr lang="en-US" smtClean="0"/>
              <a:pPr>
                <a:spcAft>
                  <a:spcPts val="600"/>
                </a:spcAft>
                <a:defRPr/>
              </a:pPr>
              <a:t>2</a:t>
            </a:fld>
            <a:endParaRPr lang="en-US"/>
          </a:p>
        </p:txBody>
      </p:sp>
      <p:graphicFrame>
        <p:nvGraphicFramePr>
          <p:cNvPr id="366597" name="Rectangle 3">
            <a:extLst>
              <a:ext uri="{FF2B5EF4-FFF2-40B4-BE49-F238E27FC236}">
                <a16:creationId xmlns:a16="http://schemas.microsoft.com/office/drawing/2014/main" id="{2E84E94D-6C59-4CD5-8656-867725EC8100}"/>
              </a:ext>
            </a:extLst>
          </p:cNvPr>
          <p:cNvGraphicFramePr/>
          <p:nvPr>
            <p:extLst>
              <p:ext uri="{D42A27DB-BD31-4B8C-83A1-F6EECF244321}">
                <p14:modId xmlns:p14="http://schemas.microsoft.com/office/powerpoint/2010/main" val="1297901223"/>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0699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726"/>
            <a:ext cx="8229600" cy="1143000"/>
          </a:xfrm>
        </p:spPr>
        <p:txBody>
          <a:bodyPr/>
          <a:lstStyle/>
          <a:p>
            <a:r>
              <a:rPr lang="en-US" dirty="0"/>
              <a:t>Dissolved Inorganic Nitrogen (DIN)</a:t>
            </a:r>
          </a:p>
        </p:txBody>
      </p:sp>
      <p:pic>
        <p:nvPicPr>
          <p:cNvPr id="7" name="Content Placeholder 6"/>
          <p:cNvPicPr>
            <a:picLocks noGrp="1" noChangeAspect="1"/>
          </p:cNvPicPr>
          <p:nvPr>
            <p:ph idx="1"/>
          </p:nvPr>
        </p:nvPicPr>
        <p:blipFill>
          <a:blip r:embed="rId2"/>
          <a:stretch>
            <a:fillRect/>
          </a:stretch>
        </p:blipFill>
        <p:spPr>
          <a:xfrm>
            <a:off x="113872" y="-11132"/>
            <a:ext cx="9323528" cy="6858000"/>
          </a:xfrm>
          <a:prstGeom prst="rect">
            <a:avLst/>
          </a:prstGeom>
        </p:spPr>
      </p:pic>
      <p:sp>
        <p:nvSpPr>
          <p:cNvPr id="3" name="Slide Number Placeholder 2"/>
          <p:cNvSpPr>
            <a:spLocks noGrp="1"/>
          </p:cNvSpPr>
          <p:nvPr>
            <p:ph type="sldNum" sz="quarter" idx="12"/>
          </p:nvPr>
        </p:nvSpPr>
        <p:spPr/>
        <p:txBody>
          <a:bodyPr/>
          <a:lstStyle/>
          <a:p>
            <a:fld id="{70F5A28A-E3F2-441E-8815-8DD101CFC8F6}" type="slidenum">
              <a:rPr lang="en-US" smtClean="0"/>
              <a:pPr/>
              <a:t>20</a:t>
            </a:fld>
            <a:endParaRPr lang="en-US" dirty="0"/>
          </a:p>
        </p:txBody>
      </p:sp>
    </p:spTree>
    <p:extLst>
      <p:ext uri="{BB962C8B-B14F-4D97-AF65-F5344CB8AC3E}">
        <p14:creationId xmlns:p14="http://schemas.microsoft.com/office/powerpoint/2010/main" val="44466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E857FD-4452-4C5D-BC76-B9761E8967BE}"/>
              </a:ext>
            </a:extLst>
          </p:cNvPr>
          <p:cNvSpPr>
            <a:spLocks noGrp="1"/>
          </p:cNvSpPr>
          <p:nvPr>
            <p:ph type="title"/>
          </p:nvPr>
        </p:nvSpPr>
        <p:spPr>
          <a:xfrm>
            <a:off x="393555" y="620392"/>
            <a:ext cx="2856201" cy="5504688"/>
          </a:xfrm>
        </p:spPr>
        <p:txBody>
          <a:bodyPr>
            <a:normAutofit/>
          </a:bodyPr>
          <a:lstStyle/>
          <a:p>
            <a:r>
              <a:rPr lang="en-US" sz="5200">
                <a:solidFill>
                  <a:schemeClr val="bg1"/>
                </a:solidFill>
              </a:rPr>
              <a:t>Other Design Targets</a:t>
            </a:r>
          </a:p>
        </p:txBody>
      </p:sp>
      <p:graphicFrame>
        <p:nvGraphicFramePr>
          <p:cNvPr id="5" name="Content Placeholder 2">
            <a:extLst>
              <a:ext uri="{FF2B5EF4-FFF2-40B4-BE49-F238E27FC236}">
                <a16:creationId xmlns:a16="http://schemas.microsoft.com/office/drawing/2014/main" id="{DEAEBB9C-9B53-4529-99D2-B031199AC618}"/>
              </a:ext>
            </a:extLst>
          </p:cNvPr>
          <p:cNvGraphicFramePr>
            <a:graphicFrameLocks noGrp="1"/>
          </p:cNvGraphicFramePr>
          <p:nvPr>
            <p:ph idx="1"/>
            <p:extLst>
              <p:ext uri="{D42A27DB-BD31-4B8C-83A1-F6EECF244321}">
                <p14:modId xmlns:p14="http://schemas.microsoft.com/office/powerpoint/2010/main" val="4280433530"/>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9272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93555" y="620392"/>
            <a:ext cx="2856201" cy="5504688"/>
          </a:xfrm>
        </p:spPr>
        <p:txBody>
          <a:bodyPr>
            <a:normAutofit/>
          </a:bodyPr>
          <a:lstStyle/>
          <a:p>
            <a:r>
              <a:rPr lang="en-US" sz="5200">
                <a:solidFill>
                  <a:schemeClr val="bg1"/>
                </a:solidFill>
              </a:rPr>
              <a:t>Big Picture</a:t>
            </a:r>
          </a:p>
        </p:txBody>
      </p:sp>
      <p:sp>
        <p:nvSpPr>
          <p:cNvPr id="3" name="Slide Number Placeholder 2"/>
          <p:cNvSpPr>
            <a:spLocks noGrp="1"/>
          </p:cNvSpPr>
          <p:nvPr>
            <p:ph type="sldNum" sz="quarter" idx="10"/>
          </p:nvPr>
        </p:nvSpPr>
        <p:spPr>
          <a:xfrm>
            <a:off x="6457950" y="6356350"/>
            <a:ext cx="2057400" cy="365125"/>
          </a:xfrm>
        </p:spPr>
        <p:txBody>
          <a:bodyPr>
            <a:normAutofit/>
          </a:bodyPr>
          <a:lstStyle/>
          <a:p>
            <a:pPr>
              <a:spcAft>
                <a:spcPts val="600"/>
              </a:spcAft>
              <a:defRPr/>
            </a:pPr>
            <a:fld id="{AE41A2D8-2FA6-4BAA-9069-3AF350942503}" type="slidenum">
              <a:rPr lang="en-US" altLang="en-US" smtClean="0"/>
              <a:pPr>
                <a:spcAft>
                  <a:spcPts val="600"/>
                </a:spcAft>
                <a:defRPr/>
              </a:pPr>
              <a:t>22</a:t>
            </a:fld>
            <a:endParaRPr lang="en-US" altLang="en-US"/>
          </a:p>
        </p:txBody>
      </p:sp>
      <p:graphicFrame>
        <p:nvGraphicFramePr>
          <p:cNvPr id="6" name="Content Placeholder 3">
            <a:extLst>
              <a:ext uri="{FF2B5EF4-FFF2-40B4-BE49-F238E27FC236}">
                <a16:creationId xmlns:a16="http://schemas.microsoft.com/office/drawing/2014/main" id="{F6520B34-74F9-47B6-A020-81E076E50029}"/>
              </a:ext>
            </a:extLst>
          </p:cNvPr>
          <p:cNvGraphicFramePr>
            <a:graphicFrameLocks noGrp="1"/>
          </p:cNvGraphicFramePr>
          <p:nvPr>
            <p:ph idx="1"/>
            <p:extLst>
              <p:ext uri="{D42A27DB-BD31-4B8C-83A1-F6EECF244321}">
                <p14:modId xmlns:p14="http://schemas.microsoft.com/office/powerpoint/2010/main" val="3139260298"/>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7032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65B39-0BED-4605-B9A5-C628ECF5F706}"/>
              </a:ext>
            </a:extLst>
          </p:cNvPr>
          <p:cNvSpPr>
            <a:spLocks noGrp="1"/>
          </p:cNvSpPr>
          <p:nvPr>
            <p:ph type="title"/>
          </p:nvPr>
        </p:nvSpPr>
        <p:spPr>
          <a:xfrm>
            <a:off x="4570579" y="1459467"/>
            <a:ext cx="3733482" cy="1090538"/>
          </a:xfrm>
        </p:spPr>
        <p:txBody>
          <a:bodyPr>
            <a:normAutofit/>
          </a:bodyPr>
          <a:lstStyle/>
          <a:p>
            <a:r>
              <a:rPr lang="en-US">
                <a:solidFill>
                  <a:srgbClr val="000000"/>
                </a:solidFill>
              </a:rPr>
              <a:t>1975</a:t>
            </a:r>
            <a:endParaRPr lang="en-US" dirty="0">
              <a:solidFill>
                <a:srgbClr val="000000"/>
              </a:solidFill>
            </a:endParaRPr>
          </a:p>
        </p:txBody>
      </p:sp>
      <p:pic>
        <p:nvPicPr>
          <p:cNvPr id="7" name="Picture 6" descr="A picture containing electronics&#10;&#10;Description generated with high confidence">
            <a:extLst>
              <a:ext uri="{FF2B5EF4-FFF2-40B4-BE49-F238E27FC236}">
                <a16:creationId xmlns:a16="http://schemas.microsoft.com/office/drawing/2014/main" id="{8752B7E4-D3DC-401A-A82E-167FF09F46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012" y="2815207"/>
            <a:ext cx="3216083" cy="1455277"/>
          </a:xfrm>
          <a:prstGeom prst="rect">
            <a:avLst/>
          </a:prstGeom>
        </p:spPr>
      </p:pic>
      <p:sp>
        <p:nvSpPr>
          <p:cNvPr id="3" name="Content Placeholder 2">
            <a:extLst>
              <a:ext uri="{FF2B5EF4-FFF2-40B4-BE49-F238E27FC236}">
                <a16:creationId xmlns:a16="http://schemas.microsoft.com/office/drawing/2014/main" id="{10A48C16-AFDB-469E-BBB5-473410DBE788}"/>
              </a:ext>
            </a:extLst>
          </p:cNvPr>
          <p:cNvSpPr>
            <a:spLocks noGrp="1"/>
          </p:cNvSpPr>
          <p:nvPr>
            <p:ph idx="1"/>
          </p:nvPr>
        </p:nvSpPr>
        <p:spPr>
          <a:xfrm>
            <a:off x="4567930" y="2462164"/>
            <a:ext cx="4211156" cy="2940815"/>
          </a:xfrm>
        </p:spPr>
        <p:txBody>
          <a:bodyPr anchor="ctr">
            <a:normAutofit fontScale="92500" lnSpcReduction="10000"/>
          </a:bodyPr>
          <a:lstStyle/>
          <a:p>
            <a:r>
              <a:rPr lang="en-US" b="1">
                <a:solidFill>
                  <a:srgbClr val="000000"/>
                </a:solidFill>
              </a:rPr>
              <a:t>IBM 5100 Portable Computer</a:t>
            </a:r>
          </a:p>
          <a:p>
            <a:r>
              <a:rPr lang="en-US" b="1">
                <a:solidFill>
                  <a:srgbClr val="000000"/>
                </a:solidFill>
              </a:rPr>
              <a:t>Price tag:</a:t>
            </a:r>
            <a:r>
              <a:rPr lang="en-US">
                <a:solidFill>
                  <a:srgbClr val="000000"/>
                </a:solidFill>
              </a:rPr>
              <a:t> $8,975</a:t>
            </a:r>
          </a:p>
          <a:p>
            <a:r>
              <a:rPr lang="en-US" b="1">
                <a:solidFill>
                  <a:srgbClr val="000000"/>
                </a:solidFill>
              </a:rPr>
              <a:t>Inflation adjusted price:</a:t>
            </a:r>
            <a:r>
              <a:rPr lang="en-US">
                <a:solidFill>
                  <a:srgbClr val="000000"/>
                </a:solidFill>
              </a:rPr>
              <a:t> $42,000</a:t>
            </a:r>
          </a:p>
          <a:p>
            <a:pPr lvl="1"/>
            <a:r>
              <a:rPr lang="en-US" sz="2100">
                <a:solidFill>
                  <a:srgbClr val="000000"/>
                </a:solidFill>
              </a:rPr>
              <a:t>16K to 64K main storage</a:t>
            </a:r>
          </a:p>
          <a:p>
            <a:pPr lvl="1"/>
            <a:r>
              <a:rPr lang="en-US" sz="2100">
                <a:solidFill>
                  <a:srgbClr val="000000"/>
                </a:solidFill>
              </a:rPr>
              <a:t>CPU 1.9MHz</a:t>
            </a:r>
          </a:p>
          <a:p>
            <a:pPr lvl="1"/>
            <a:r>
              <a:rPr lang="en-US" sz="2100">
                <a:solidFill>
                  <a:srgbClr val="000000"/>
                </a:solidFill>
              </a:rPr>
              <a:t>Storage Internal 200K tape </a:t>
            </a:r>
          </a:p>
          <a:p>
            <a:pPr marL="0" indent="0">
              <a:buNone/>
            </a:pPr>
            <a:endParaRPr lang="en-US" sz="1500" dirty="0">
              <a:solidFill>
                <a:srgbClr val="000000"/>
              </a:solidFill>
            </a:endParaRPr>
          </a:p>
        </p:txBody>
      </p:sp>
      <p:sp>
        <p:nvSpPr>
          <p:cNvPr id="4" name="Slide Number Placeholder 3">
            <a:extLst>
              <a:ext uri="{FF2B5EF4-FFF2-40B4-BE49-F238E27FC236}">
                <a16:creationId xmlns:a16="http://schemas.microsoft.com/office/drawing/2014/main" id="{87DD8E46-D935-4AC1-B054-527D5A21852C}"/>
              </a:ext>
            </a:extLst>
          </p:cNvPr>
          <p:cNvSpPr>
            <a:spLocks noGrp="1"/>
          </p:cNvSpPr>
          <p:nvPr>
            <p:ph type="sldNum" sz="quarter" idx="12"/>
          </p:nvPr>
        </p:nvSpPr>
        <p:spPr>
          <a:xfrm>
            <a:off x="8119448" y="5525027"/>
            <a:ext cx="428046" cy="235550"/>
          </a:xfrm>
        </p:spPr>
        <p:txBody>
          <a:bodyPr>
            <a:normAutofit/>
          </a:bodyPr>
          <a:lstStyle/>
          <a:p>
            <a:pPr>
              <a:spcAft>
                <a:spcPts val="450"/>
              </a:spcAft>
            </a:pPr>
            <a:fld id="{8A2A91F1-D780-47B3-84CC-C2B48495FF02}" type="slidenum">
              <a:rPr lang="en-US" sz="825" smtClean="0">
                <a:solidFill>
                  <a:srgbClr val="898989"/>
                </a:solidFill>
              </a:rPr>
              <a:pPr>
                <a:spcAft>
                  <a:spcPts val="450"/>
                </a:spcAft>
              </a:pPr>
              <a:t>23</a:t>
            </a:fld>
            <a:endParaRPr lang="en-US" sz="825">
              <a:solidFill>
                <a:srgbClr val="898989"/>
              </a:solidFill>
            </a:endParaRPr>
          </a:p>
        </p:txBody>
      </p:sp>
    </p:spTree>
    <p:extLst>
      <p:ext uri="{BB962C8B-B14F-4D97-AF65-F5344CB8AC3E}">
        <p14:creationId xmlns:p14="http://schemas.microsoft.com/office/powerpoint/2010/main" val="1307542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910C9-E99A-441B-8256-381564DD1819}"/>
              </a:ext>
            </a:extLst>
          </p:cNvPr>
          <p:cNvSpPr>
            <a:spLocks noGrp="1"/>
          </p:cNvSpPr>
          <p:nvPr>
            <p:ph type="title"/>
          </p:nvPr>
        </p:nvSpPr>
        <p:spPr>
          <a:xfrm>
            <a:off x="5139818" y="1358458"/>
            <a:ext cx="3733482" cy="1090538"/>
          </a:xfrm>
        </p:spPr>
        <p:txBody>
          <a:bodyPr>
            <a:normAutofit/>
          </a:bodyPr>
          <a:lstStyle/>
          <a:p>
            <a:r>
              <a:rPr lang="en-US" dirty="0">
                <a:solidFill>
                  <a:srgbClr val="000000"/>
                </a:solidFill>
              </a:rPr>
              <a:t>2022</a:t>
            </a:r>
          </a:p>
        </p:txBody>
      </p:sp>
      <p:sp>
        <p:nvSpPr>
          <p:cNvPr id="3" name="Content Placeholder 2">
            <a:extLst>
              <a:ext uri="{FF2B5EF4-FFF2-40B4-BE49-F238E27FC236}">
                <a16:creationId xmlns:a16="http://schemas.microsoft.com/office/drawing/2014/main" id="{F2EE71CA-3B0F-4E70-AB95-75EC0175E322}"/>
              </a:ext>
            </a:extLst>
          </p:cNvPr>
          <p:cNvSpPr>
            <a:spLocks noGrp="1"/>
          </p:cNvSpPr>
          <p:nvPr>
            <p:ph idx="1"/>
          </p:nvPr>
        </p:nvSpPr>
        <p:spPr>
          <a:xfrm>
            <a:off x="5002064" y="2550005"/>
            <a:ext cx="3733184" cy="2729467"/>
          </a:xfrm>
        </p:spPr>
        <p:txBody>
          <a:bodyPr anchor="ctr">
            <a:normAutofit fontScale="92500" lnSpcReduction="20000"/>
          </a:bodyPr>
          <a:lstStyle/>
          <a:p>
            <a:r>
              <a:rPr lang="en-US" b="1" dirty="0">
                <a:solidFill>
                  <a:srgbClr val="000000"/>
                </a:solidFill>
              </a:rPr>
              <a:t>Dell Inspiron 24 5000</a:t>
            </a:r>
          </a:p>
          <a:p>
            <a:r>
              <a:rPr lang="en-US" b="1" dirty="0">
                <a:solidFill>
                  <a:srgbClr val="000000"/>
                </a:solidFill>
              </a:rPr>
              <a:t>Touch Screen All-in-one</a:t>
            </a:r>
          </a:p>
          <a:p>
            <a:r>
              <a:rPr lang="en-US" b="1" dirty="0">
                <a:solidFill>
                  <a:srgbClr val="000000"/>
                </a:solidFill>
              </a:rPr>
              <a:t>Price Tag:  </a:t>
            </a:r>
            <a:r>
              <a:rPr lang="en-US" dirty="0"/>
              <a:t>$799.00</a:t>
            </a:r>
            <a:endParaRPr lang="en-US" dirty="0">
              <a:solidFill>
                <a:srgbClr val="000000"/>
              </a:solidFill>
            </a:endParaRPr>
          </a:p>
          <a:p>
            <a:r>
              <a:rPr lang="en-US" dirty="0">
                <a:solidFill>
                  <a:srgbClr val="000000"/>
                </a:solidFill>
              </a:rPr>
              <a:t>11</a:t>
            </a:r>
            <a:r>
              <a:rPr lang="en-US" baseline="30000" dirty="0">
                <a:solidFill>
                  <a:srgbClr val="000000"/>
                </a:solidFill>
              </a:rPr>
              <a:t>th</a:t>
            </a:r>
            <a:r>
              <a:rPr lang="en-US" dirty="0">
                <a:solidFill>
                  <a:srgbClr val="000000"/>
                </a:solidFill>
              </a:rPr>
              <a:t> generation Intel Core i7</a:t>
            </a:r>
          </a:p>
          <a:p>
            <a:pPr lvl="1"/>
            <a:r>
              <a:rPr lang="en-US" sz="2100" dirty="0">
                <a:solidFill>
                  <a:srgbClr val="000000"/>
                </a:solidFill>
              </a:rPr>
              <a:t>16GB Memory </a:t>
            </a:r>
          </a:p>
          <a:p>
            <a:pPr lvl="1"/>
            <a:r>
              <a:rPr lang="en-US" sz="2100" dirty="0">
                <a:solidFill>
                  <a:srgbClr val="000000"/>
                </a:solidFill>
              </a:rPr>
              <a:t>256GB SSD + 1TB Hard drive</a:t>
            </a:r>
          </a:p>
          <a:p>
            <a:pPr lvl="1"/>
            <a:r>
              <a:rPr lang="en-US" sz="2100" dirty="0">
                <a:solidFill>
                  <a:srgbClr val="000000"/>
                </a:solidFill>
              </a:rPr>
              <a:t>4.7 GHz</a:t>
            </a:r>
          </a:p>
        </p:txBody>
      </p:sp>
      <p:sp>
        <p:nvSpPr>
          <p:cNvPr id="4" name="Slide Number Placeholder 3">
            <a:extLst>
              <a:ext uri="{FF2B5EF4-FFF2-40B4-BE49-F238E27FC236}">
                <a16:creationId xmlns:a16="http://schemas.microsoft.com/office/drawing/2014/main" id="{47259BAF-D1A7-435D-9B02-21511DF9CEEB}"/>
              </a:ext>
            </a:extLst>
          </p:cNvPr>
          <p:cNvSpPr>
            <a:spLocks noGrp="1"/>
          </p:cNvSpPr>
          <p:nvPr>
            <p:ph type="sldNum" sz="quarter" idx="12"/>
          </p:nvPr>
        </p:nvSpPr>
        <p:spPr/>
        <p:txBody>
          <a:bodyPr/>
          <a:lstStyle/>
          <a:p>
            <a:fld id="{8A2A91F1-D780-47B3-84CC-C2B48495FF02}" type="slidenum">
              <a:rPr lang="en-US" smtClean="0"/>
              <a:t>24</a:t>
            </a:fld>
            <a:endParaRPr lang="en-US"/>
          </a:p>
        </p:txBody>
      </p:sp>
      <p:pic>
        <p:nvPicPr>
          <p:cNvPr id="6" name="Picture 5">
            <a:extLst>
              <a:ext uri="{FF2B5EF4-FFF2-40B4-BE49-F238E27FC236}">
                <a16:creationId xmlns:a16="http://schemas.microsoft.com/office/drawing/2014/main" id="{25B5F29C-0600-4FCB-948B-6BAFE62B4437}"/>
              </a:ext>
            </a:extLst>
          </p:cNvPr>
          <p:cNvPicPr>
            <a:picLocks noChangeAspect="1"/>
          </p:cNvPicPr>
          <p:nvPr/>
        </p:nvPicPr>
        <p:blipFill>
          <a:blip r:embed="rId2"/>
          <a:stretch>
            <a:fillRect/>
          </a:stretch>
        </p:blipFill>
        <p:spPr>
          <a:xfrm>
            <a:off x="270700" y="1832974"/>
            <a:ext cx="5162550" cy="3829050"/>
          </a:xfrm>
          <a:prstGeom prst="rect">
            <a:avLst/>
          </a:prstGeom>
        </p:spPr>
      </p:pic>
    </p:spTree>
    <p:extLst>
      <p:ext uri="{BB962C8B-B14F-4D97-AF65-F5344CB8AC3E}">
        <p14:creationId xmlns:p14="http://schemas.microsoft.com/office/powerpoint/2010/main" val="1903046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27912E-7C2E-46ED-9DB9-71D65990D042}"/>
              </a:ext>
            </a:extLst>
          </p:cNvPr>
          <p:cNvSpPr>
            <a:spLocks noGrp="1"/>
          </p:cNvSpPr>
          <p:nvPr>
            <p:ph type="title"/>
          </p:nvPr>
        </p:nvSpPr>
        <p:spPr>
          <a:xfrm>
            <a:off x="393555" y="620392"/>
            <a:ext cx="2856201" cy="5504688"/>
          </a:xfrm>
        </p:spPr>
        <p:txBody>
          <a:bodyPr>
            <a:normAutofit/>
          </a:bodyPr>
          <a:lstStyle/>
          <a:p>
            <a:r>
              <a:rPr lang="en-US" sz="5200">
                <a:solidFill>
                  <a:schemeClr val="bg1"/>
                </a:solidFill>
              </a:rPr>
              <a:t>Over the Long Term</a:t>
            </a:r>
          </a:p>
        </p:txBody>
      </p:sp>
      <p:sp>
        <p:nvSpPr>
          <p:cNvPr id="4" name="Slide Number Placeholder 3">
            <a:extLst>
              <a:ext uri="{FF2B5EF4-FFF2-40B4-BE49-F238E27FC236}">
                <a16:creationId xmlns:a16="http://schemas.microsoft.com/office/drawing/2014/main" id="{CBF7C401-E647-40DD-9CFA-094C7C3F02B0}"/>
              </a:ext>
            </a:extLst>
          </p:cNvPr>
          <p:cNvSpPr>
            <a:spLocks noGrp="1"/>
          </p:cNvSpPr>
          <p:nvPr>
            <p:ph type="sldNum" sz="quarter" idx="12"/>
          </p:nvPr>
        </p:nvSpPr>
        <p:spPr>
          <a:xfrm>
            <a:off x="6457950" y="6356350"/>
            <a:ext cx="2057400" cy="365125"/>
          </a:xfrm>
        </p:spPr>
        <p:txBody>
          <a:bodyPr>
            <a:normAutofit/>
          </a:bodyPr>
          <a:lstStyle/>
          <a:p>
            <a:pPr>
              <a:spcAft>
                <a:spcPts val="600"/>
              </a:spcAft>
            </a:pPr>
            <a:fld id="{8A2A91F1-D780-47B3-84CC-C2B48495FF02}" type="slidenum">
              <a:rPr lang="en-US" smtClean="0"/>
              <a:pPr>
                <a:spcAft>
                  <a:spcPts val="600"/>
                </a:spcAft>
              </a:pPr>
              <a:t>25</a:t>
            </a:fld>
            <a:endParaRPr lang="en-US"/>
          </a:p>
        </p:txBody>
      </p:sp>
      <p:graphicFrame>
        <p:nvGraphicFramePr>
          <p:cNvPr id="6" name="Content Placeholder 2">
            <a:extLst>
              <a:ext uri="{FF2B5EF4-FFF2-40B4-BE49-F238E27FC236}">
                <a16:creationId xmlns:a16="http://schemas.microsoft.com/office/drawing/2014/main" id="{4D6647DE-E913-4607-954A-3C01A9BBB608}"/>
              </a:ext>
            </a:extLst>
          </p:cNvPr>
          <p:cNvGraphicFramePr>
            <a:graphicFrameLocks noGrp="1"/>
          </p:cNvGraphicFramePr>
          <p:nvPr>
            <p:ph idx="1"/>
            <p:extLst>
              <p:ext uri="{D42A27DB-BD31-4B8C-83A1-F6EECF244321}">
                <p14:modId xmlns:p14="http://schemas.microsoft.com/office/powerpoint/2010/main" val="2932483697"/>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95978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1022350"/>
            <a:ext cx="532209"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7282" y="837744"/>
            <a:ext cx="302419"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495" y="640894"/>
            <a:ext cx="126206"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17402" y="635716"/>
            <a:ext cx="246459"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83041" y="635715"/>
            <a:ext cx="8180897"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C16DF3D-262F-4A11-904F-731154585D70}"/>
              </a:ext>
            </a:extLst>
          </p:cNvPr>
          <p:cNvSpPr>
            <a:spLocks noGrp="1"/>
          </p:cNvSpPr>
          <p:nvPr>
            <p:ph type="title"/>
          </p:nvPr>
        </p:nvSpPr>
        <p:spPr>
          <a:xfrm>
            <a:off x="718879" y="800392"/>
            <a:ext cx="7698523" cy="1212102"/>
          </a:xfrm>
        </p:spPr>
        <p:txBody>
          <a:bodyPr>
            <a:normAutofit/>
          </a:bodyPr>
          <a:lstStyle/>
          <a:p>
            <a:r>
              <a:rPr lang="en-US" sz="3500">
                <a:solidFill>
                  <a:srgbClr val="FFFFFF"/>
                </a:solidFill>
              </a:rPr>
              <a:t>1946 Prediction</a:t>
            </a:r>
          </a:p>
        </p:txBody>
      </p:sp>
      <p:sp>
        <p:nvSpPr>
          <p:cNvPr id="3" name="Content Placeholder 2">
            <a:extLst>
              <a:ext uri="{FF2B5EF4-FFF2-40B4-BE49-F238E27FC236}">
                <a16:creationId xmlns:a16="http://schemas.microsoft.com/office/drawing/2014/main" id="{DB650D48-0CAA-4EEE-8536-09B7DE2543E2}"/>
              </a:ext>
            </a:extLst>
          </p:cNvPr>
          <p:cNvSpPr>
            <a:spLocks noGrp="1"/>
          </p:cNvSpPr>
          <p:nvPr>
            <p:ph idx="1"/>
          </p:nvPr>
        </p:nvSpPr>
        <p:spPr>
          <a:xfrm>
            <a:off x="1025718" y="2490436"/>
            <a:ext cx="7281746" cy="3567173"/>
          </a:xfrm>
        </p:spPr>
        <p:txBody>
          <a:bodyPr anchor="ctr">
            <a:normAutofit fontScale="92500" lnSpcReduction="20000"/>
          </a:bodyPr>
          <a:lstStyle/>
          <a:p>
            <a:r>
              <a:rPr lang="en-US" dirty="0"/>
              <a:t>“It is very possible that ... one machine would suffice to solve all the problems that are demanded of it from the whole country.”</a:t>
            </a:r>
          </a:p>
          <a:p>
            <a:pPr marL="0" indent="0">
              <a:buNone/>
            </a:pPr>
            <a:r>
              <a:rPr lang="en-US" dirty="0"/>
              <a:t>		 Sir Charles Darwin (grandson of the famous naturalist), head of Britain's National Physical Laboratory</a:t>
            </a:r>
          </a:p>
          <a:p>
            <a:pPr marL="0" indent="0">
              <a:buNone/>
            </a:pPr>
            <a:endParaRPr lang="en-US" dirty="0"/>
          </a:p>
          <a:p>
            <a:pPr marL="0" indent="0">
              <a:buNone/>
            </a:pPr>
            <a:r>
              <a:rPr lang="en-US" dirty="0"/>
              <a:t>Copeland, Jack (2006). </a:t>
            </a:r>
            <a:r>
              <a:rPr lang="en-US" i="1" dirty="0"/>
              <a:t>Colossus: The Secrets of Bletchley Park's Codebreaking Computers</a:t>
            </a:r>
            <a:r>
              <a:rPr lang="en-US" dirty="0"/>
              <a:t>. Oxford University Press. p. 109</a:t>
            </a:r>
          </a:p>
        </p:txBody>
      </p:sp>
      <p:sp>
        <p:nvSpPr>
          <p:cNvPr id="4" name="Slide Number Placeholder 3">
            <a:extLst>
              <a:ext uri="{FF2B5EF4-FFF2-40B4-BE49-F238E27FC236}">
                <a16:creationId xmlns:a16="http://schemas.microsoft.com/office/drawing/2014/main" id="{4FEC4764-4F64-4C22-BCFA-93E5AA775401}"/>
              </a:ext>
            </a:extLst>
          </p:cNvPr>
          <p:cNvSpPr>
            <a:spLocks noGrp="1"/>
          </p:cNvSpPr>
          <p:nvPr>
            <p:ph type="sldNum" sz="quarter" idx="12"/>
          </p:nvPr>
        </p:nvSpPr>
        <p:spPr>
          <a:xfrm>
            <a:off x="8030718" y="6382512"/>
            <a:ext cx="514350" cy="320040"/>
          </a:xfrm>
        </p:spPr>
        <p:txBody>
          <a:bodyPr>
            <a:normAutofit/>
          </a:bodyPr>
          <a:lstStyle/>
          <a:p>
            <a:pPr>
              <a:spcAft>
                <a:spcPts val="600"/>
              </a:spcAft>
            </a:pPr>
            <a:fld id="{8A2A91F1-D780-47B3-84CC-C2B48495FF02}" type="slidenum">
              <a:rPr lang="en-US" sz="900"/>
              <a:pPr>
                <a:spcAft>
                  <a:spcPts val="600"/>
                </a:spcAft>
              </a:pPr>
              <a:t>26</a:t>
            </a:fld>
            <a:endParaRPr lang="en-US" sz="900"/>
          </a:p>
        </p:txBody>
      </p:sp>
    </p:spTree>
    <p:extLst>
      <p:ext uri="{BB962C8B-B14F-4D97-AF65-F5344CB8AC3E}">
        <p14:creationId xmlns:p14="http://schemas.microsoft.com/office/powerpoint/2010/main" val="872439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Decadal Reflections:</a:t>
            </a:r>
            <a:br>
              <a:rPr lang="en-US" dirty="0"/>
            </a:br>
            <a:r>
              <a:rPr lang="en-US" dirty="0"/>
              <a:t>Cart Before the Horse</a:t>
            </a:r>
          </a:p>
        </p:txBody>
      </p:sp>
      <p:sp>
        <p:nvSpPr>
          <p:cNvPr id="3" name="Content Placeholder 2"/>
          <p:cNvSpPr>
            <a:spLocks noGrp="1"/>
          </p:cNvSpPr>
          <p:nvPr>
            <p:ph idx="1"/>
          </p:nvPr>
        </p:nvSpPr>
        <p:spPr>
          <a:xfrm>
            <a:off x="183960" y="1905001"/>
            <a:ext cx="4267200" cy="3291840"/>
          </a:xfrm>
        </p:spPr>
        <p:txBody>
          <a:bodyPr>
            <a:normAutofit/>
          </a:bodyPr>
          <a:lstStyle/>
          <a:p>
            <a:pPr marL="0" indent="0">
              <a:buNone/>
            </a:pPr>
            <a:r>
              <a:rPr lang="en-US" dirty="0"/>
              <a:t>The expression cart before the horse is an idiom or proverb used to suggest something is done contrary to a conventional or culturally expected order or relationship. </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391071" y="1905000"/>
            <a:ext cx="4752929" cy="3291840"/>
          </a:xfrm>
          <a:prstGeom prst="rect">
            <a:avLst/>
          </a:prstGeom>
        </p:spPr>
      </p:pic>
      <p:sp>
        <p:nvSpPr>
          <p:cNvPr id="5" name="TextBox 4">
            <a:extLst>
              <a:ext uri="{FF2B5EF4-FFF2-40B4-BE49-F238E27FC236}">
                <a16:creationId xmlns:a16="http://schemas.microsoft.com/office/drawing/2014/main" id="{DEDCD8E8-6DB9-4ED4-B8E0-2239C22975C6}"/>
              </a:ext>
            </a:extLst>
          </p:cNvPr>
          <p:cNvSpPr txBox="1"/>
          <p:nvPr/>
        </p:nvSpPr>
        <p:spPr>
          <a:xfrm>
            <a:off x="700569" y="5411151"/>
            <a:ext cx="7590676" cy="1384995"/>
          </a:xfrm>
          <a:prstGeom prst="rect">
            <a:avLst/>
          </a:prstGeom>
          <a:noFill/>
        </p:spPr>
        <p:txBody>
          <a:bodyPr wrap="square" rtlCol="0">
            <a:spAutoFit/>
          </a:bodyPr>
          <a:lstStyle/>
          <a:p>
            <a:r>
              <a:rPr lang="zh-TW" altLang="en-US" sz="3200" b="0" i="0" dirty="0">
                <a:effectLst/>
                <a:latin typeface="SimSun" panose="02010600030101010101" pitchFamily="2" charset="-122"/>
                <a:ea typeface="SimSun" panose="02010600030101010101" pitchFamily="2" charset="-122"/>
              </a:rPr>
              <a:t>也要馬兒好也要馬兒不吃草</a:t>
            </a:r>
            <a:endParaRPr lang="en-US" altLang="zh-TW" sz="3200" b="0" i="0" dirty="0">
              <a:effectLst/>
              <a:latin typeface="SimSun" panose="02010600030101010101" pitchFamily="2" charset="-122"/>
              <a:ea typeface="SimSun" panose="02010600030101010101" pitchFamily="2" charset="-122"/>
            </a:endParaRPr>
          </a:p>
          <a:p>
            <a:endParaRPr lang="en-US" altLang="zh-TW" sz="3200" b="0" i="0" dirty="0">
              <a:effectLst/>
              <a:latin typeface="SimSun" panose="02010600030101010101" pitchFamily="2" charset="-122"/>
              <a:ea typeface="SimSun" panose="02010600030101010101" pitchFamily="2" charset="-122"/>
            </a:endParaRPr>
          </a:p>
          <a:p>
            <a:r>
              <a:rPr lang="en-US" sz="2000" b="0" i="1" dirty="0">
                <a:solidFill>
                  <a:srgbClr val="00002F"/>
                </a:solidFill>
                <a:effectLst/>
                <a:latin typeface="Georgia" panose="02040502050405020303" pitchFamily="18" charset="0"/>
              </a:rPr>
              <a:t>Want the horse to prosper, but not want the horse to eat grass</a:t>
            </a:r>
            <a:endParaRPr lang="en-US" sz="2000" dirty="0"/>
          </a:p>
        </p:txBody>
      </p:sp>
    </p:spTree>
    <p:extLst>
      <p:ext uri="{BB962C8B-B14F-4D97-AF65-F5344CB8AC3E}">
        <p14:creationId xmlns:p14="http://schemas.microsoft.com/office/powerpoint/2010/main" val="3279002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0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18098" y="245082"/>
            <a:ext cx="7886699" cy="932688"/>
          </a:xfrm>
        </p:spPr>
        <p:txBody>
          <a:bodyPr vert="horz" lIns="91440" tIns="45720" rIns="91440" bIns="45720" rtlCol="0" anchor="b">
            <a:normAutofit/>
          </a:bodyPr>
          <a:lstStyle/>
          <a:p>
            <a:r>
              <a:rPr lang="en-US" sz="4700" kern="1200">
                <a:solidFill>
                  <a:schemeClr val="bg1"/>
                </a:solidFill>
                <a:latin typeface="+mj-lt"/>
                <a:ea typeface="+mj-ea"/>
                <a:cs typeface="+mj-cs"/>
              </a:rPr>
              <a:t>“Bioretention Design”</a:t>
            </a:r>
          </a:p>
        </p:txBody>
      </p:sp>
      <p:sp>
        <p:nvSpPr>
          <p:cNvPr id="3" name="Content Placeholder 2"/>
          <p:cNvSpPr>
            <a:spLocks noGrp="1"/>
          </p:cNvSpPr>
          <p:nvPr>
            <p:ph idx="1"/>
          </p:nvPr>
        </p:nvSpPr>
        <p:spPr>
          <a:xfrm>
            <a:off x="318098" y="1289718"/>
            <a:ext cx="7886699" cy="420624"/>
          </a:xfrm>
        </p:spPr>
        <p:txBody>
          <a:bodyPr vert="horz" lIns="91440" tIns="45720" rIns="91440" bIns="45720" rtlCol="0">
            <a:normAutofit/>
          </a:bodyPr>
          <a:lstStyle/>
          <a:p>
            <a:pPr marL="0" indent="0">
              <a:buNone/>
            </a:pPr>
            <a:r>
              <a:rPr lang="en-US" sz="2400" kern="1200">
                <a:solidFill>
                  <a:schemeClr val="accent1">
                    <a:lumMod val="20000"/>
                    <a:lumOff val="80000"/>
                  </a:schemeClr>
                </a:solidFill>
                <a:latin typeface="+mn-lt"/>
                <a:ea typeface="+mn-ea"/>
                <a:cs typeface="+mn-cs"/>
              </a:rPr>
              <a:t>475,000 results!</a:t>
            </a:r>
          </a:p>
        </p:txBody>
      </p:sp>
      <p:pic>
        <p:nvPicPr>
          <p:cNvPr id="6" name="Picture 5">
            <a:extLst>
              <a:ext uri="{FF2B5EF4-FFF2-40B4-BE49-F238E27FC236}">
                <a16:creationId xmlns:a16="http://schemas.microsoft.com/office/drawing/2014/main" id="{4B721CC9-11B1-4CD6-B1A4-8CEABF7682FC}"/>
              </a:ext>
            </a:extLst>
          </p:cNvPr>
          <p:cNvPicPr>
            <a:picLocks noChangeAspect="1"/>
          </p:cNvPicPr>
          <p:nvPr/>
        </p:nvPicPr>
        <p:blipFill>
          <a:blip r:embed="rId3"/>
          <a:stretch>
            <a:fillRect/>
          </a:stretch>
        </p:blipFill>
        <p:spPr>
          <a:xfrm>
            <a:off x="1554798" y="2246409"/>
            <a:ext cx="6034403" cy="4058137"/>
          </a:xfrm>
          <a:prstGeom prst="rect">
            <a:avLst/>
          </a:prstGeom>
        </p:spPr>
      </p:pic>
    </p:spTree>
    <p:extLst>
      <p:ext uri="{BB962C8B-B14F-4D97-AF65-F5344CB8AC3E}">
        <p14:creationId xmlns:p14="http://schemas.microsoft.com/office/powerpoint/2010/main" val="7687817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Storms</a:t>
            </a:r>
          </a:p>
        </p:txBody>
      </p:sp>
      <p:sp>
        <p:nvSpPr>
          <p:cNvPr id="3" name="Content Placeholder 2"/>
          <p:cNvSpPr>
            <a:spLocks noGrp="1"/>
          </p:cNvSpPr>
          <p:nvPr>
            <p:ph idx="1"/>
          </p:nvPr>
        </p:nvSpPr>
        <p:spPr>
          <a:xfrm>
            <a:off x="183960" y="1905001"/>
            <a:ext cx="4267200" cy="3291840"/>
          </a:xfrm>
        </p:spPr>
        <p:txBody>
          <a:bodyPr>
            <a:normAutofit/>
          </a:bodyPr>
          <a:lstStyle/>
          <a:p>
            <a:pPr marL="0" indent="0">
              <a:buNone/>
            </a:pPr>
            <a:r>
              <a:rPr lang="en-US" dirty="0"/>
              <a:t>Stormwater Modeling</a:t>
            </a:r>
          </a:p>
          <a:p>
            <a:pPr marL="0" indent="0">
              <a:buNone/>
            </a:pPr>
            <a:r>
              <a:rPr lang="en-US" dirty="0"/>
              <a:t>Do we know what we are doing?</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391071" y="1905000"/>
            <a:ext cx="4752929" cy="3291840"/>
          </a:xfrm>
          <a:prstGeom prst="rect">
            <a:avLst/>
          </a:prstGeom>
        </p:spPr>
      </p:pic>
      <p:sp>
        <p:nvSpPr>
          <p:cNvPr id="5" name="TextBox 4">
            <a:extLst>
              <a:ext uri="{FF2B5EF4-FFF2-40B4-BE49-F238E27FC236}">
                <a16:creationId xmlns:a16="http://schemas.microsoft.com/office/drawing/2014/main" id="{DEDCD8E8-6DB9-4ED4-B8E0-2239C22975C6}"/>
              </a:ext>
            </a:extLst>
          </p:cNvPr>
          <p:cNvSpPr txBox="1"/>
          <p:nvPr/>
        </p:nvSpPr>
        <p:spPr>
          <a:xfrm>
            <a:off x="700569" y="5411151"/>
            <a:ext cx="7590676" cy="1384995"/>
          </a:xfrm>
          <a:prstGeom prst="rect">
            <a:avLst/>
          </a:prstGeom>
          <a:noFill/>
        </p:spPr>
        <p:txBody>
          <a:bodyPr wrap="square" rtlCol="0">
            <a:spAutoFit/>
          </a:bodyPr>
          <a:lstStyle/>
          <a:p>
            <a:r>
              <a:rPr lang="zh-TW" altLang="en-US" sz="3200" b="0" i="0" dirty="0">
                <a:effectLst/>
                <a:latin typeface="SimSun" panose="02010600030101010101" pitchFamily="2" charset="-122"/>
                <a:ea typeface="SimSun" panose="02010600030101010101" pitchFamily="2" charset="-122"/>
              </a:rPr>
              <a:t>也要馬兒好也要馬兒不吃草</a:t>
            </a:r>
            <a:endParaRPr lang="en-US" altLang="zh-TW" sz="3200" b="0" i="0" dirty="0">
              <a:effectLst/>
              <a:latin typeface="SimSun" panose="02010600030101010101" pitchFamily="2" charset="-122"/>
              <a:ea typeface="SimSun" panose="02010600030101010101" pitchFamily="2" charset="-122"/>
            </a:endParaRPr>
          </a:p>
          <a:p>
            <a:endParaRPr lang="en-US" altLang="zh-TW" sz="3200" b="0" i="0" dirty="0">
              <a:effectLst/>
              <a:latin typeface="SimSun" panose="02010600030101010101" pitchFamily="2" charset="-122"/>
              <a:ea typeface="SimSun" panose="02010600030101010101" pitchFamily="2" charset="-122"/>
            </a:endParaRPr>
          </a:p>
          <a:p>
            <a:r>
              <a:rPr lang="en-US" sz="2000" b="0" i="1" dirty="0">
                <a:solidFill>
                  <a:srgbClr val="00002F"/>
                </a:solidFill>
                <a:effectLst/>
                <a:latin typeface="Georgia" panose="02040502050405020303" pitchFamily="18" charset="0"/>
              </a:rPr>
              <a:t>Want the horse to prosper, but not want the horse to eat grass</a:t>
            </a:r>
            <a:endParaRPr lang="en-US" sz="2000" dirty="0"/>
          </a:p>
        </p:txBody>
      </p:sp>
    </p:spTree>
    <p:extLst>
      <p:ext uri="{BB962C8B-B14F-4D97-AF65-F5344CB8AC3E}">
        <p14:creationId xmlns:p14="http://schemas.microsoft.com/office/powerpoint/2010/main" val="2855435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F8D8D8-6B58-4A8B-8C10-FC492DB41A51}"/>
              </a:ext>
            </a:extLst>
          </p:cNvPr>
          <p:cNvSpPr>
            <a:spLocks noGrp="1"/>
          </p:cNvSpPr>
          <p:nvPr>
            <p:ph type="title"/>
          </p:nvPr>
        </p:nvSpPr>
        <p:spPr>
          <a:xfrm>
            <a:off x="393555" y="620392"/>
            <a:ext cx="2856201" cy="5504688"/>
          </a:xfrm>
        </p:spPr>
        <p:txBody>
          <a:bodyPr>
            <a:normAutofit/>
          </a:bodyPr>
          <a:lstStyle/>
          <a:p>
            <a:r>
              <a:rPr lang="en-US" sz="4000">
                <a:solidFill>
                  <a:schemeClr val="bg1"/>
                </a:solidFill>
                <a:effectLst/>
                <a:latin typeface="Calibri" panose="020F0502020204030204" pitchFamily="34" charset="0"/>
                <a:ea typeface="Calibri" panose="020F0502020204030204" pitchFamily="34" charset="0"/>
              </a:rPr>
              <a:t>Design Certification Course</a:t>
            </a:r>
            <a:br>
              <a:rPr lang="en-US" sz="4000">
                <a:solidFill>
                  <a:schemeClr val="bg1"/>
                </a:solidFill>
                <a:effectLst/>
                <a:latin typeface="Calibri" panose="020F0502020204030204" pitchFamily="34" charset="0"/>
                <a:ea typeface="Calibri" panose="020F0502020204030204" pitchFamily="34" charset="0"/>
              </a:rPr>
            </a:br>
            <a:r>
              <a:rPr lang="en-US" sz="4000">
                <a:solidFill>
                  <a:schemeClr val="bg1"/>
                </a:solidFill>
                <a:effectLst/>
                <a:latin typeface="Calibri" panose="020F0502020204030204" pitchFamily="34" charset="0"/>
                <a:ea typeface="Calibri" panose="020F0502020204030204" pitchFamily="34" charset="0"/>
              </a:rPr>
              <a:t>Target Market: </a:t>
            </a:r>
            <a:endParaRPr lang="en-US" sz="4000">
              <a:solidFill>
                <a:schemeClr val="bg1"/>
              </a:solidFill>
            </a:endParaRPr>
          </a:p>
        </p:txBody>
      </p:sp>
      <p:graphicFrame>
        <p:nvGraphicFramePr>
          <p:cNvPr id="6" name="Content Placeholder 2">
            <a:extLst>
              <a:ext uri="{FF2B5EF4-FFF2-40B4-BE49-F238E27FC236}">
                <a16:creationId xmlns:a16="http://schemas.microsoft.com/office/drawing/2014/main" id="{A1C23991-E037-4CD6-B858-2A1CF95E8DA0}"/>
              </a:ext>
            </a:extLst>
          </p:cNvPr>
          <p:cNvGraphicFramePr>
            <a:graphicFrameLocks noGrp="1"/>
          </p:cNvGraphicFramePr>
          <p:nvPr>
            <p:ph idx="1"/>
            <p:extLst>
              <p:ext uri="{D42A27DB-BD31-4B8C-83A1-F6EECF244321}">
                <p14:modId xmlns:p14="http://schemas.microsoft.com/office/powerpoint/2010/main" val="312473149"/>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71420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4294967295"/>
          </p:nvPr>
        </p:nvSpPr>
        <p:spPr/>
        <p:txBody>
          <a:bodyPr/>
          <a:lstStyle/>
          <a:p>
            <a:fld id="{1D8E744B-F0B2-4997-B8A8-B83E7EC833E2}" type="slidenum">
              <a:rPr lang="en-US" altLang="en-US"/>
              <a:pPr/>
              <a:t>30</a:t>
            </a:fld>
            <a:endParaRPr lang="en-US" altLang="en-US"/>
          </a:p>
        </p:txBody>
      </p:sp>
      <p:sp>
        <p:nvSpPr>
          <p:cNvPr id="13317" name="Rectangle 5"/>
          <p:cNvSpPr>
            <a:spLocks noGrp="1" noChangeArrowheads="1"/>
          </p:cNvSpPr>
          <p:nvPr>
            <p:ph type="title"/>
          </p:nvPr>
        </p:nvSpPr>
        <p:spPr/>
        <p:txBody>
          <a:bodyPr/>
          <a:lstStyle/>
          <a:p>
            <a:endParaRPr lang="en-US" altLang="en-US"/>
          </a:p>
        </p:txBody>
      </p:sp>
      <p:pic>
        <p:nvPicPr>
          <p:cNvPr id="13316"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 y="330200"/>
            <a:ext cx="9448800" cy="6286500"/>
          </a:xfrm>
          <a:noFill/>
          <a:ln/>
        </p:spPr>
      </p:pic>
    </p:spTree>
    <p:extLst>
      <p:ext uri="{BB962C8B-B14F-4D97-AF65-F5344CB8AC3E}">
        <p14:creationId xmlns:p14="http://schemas.microsoft.com/office/powerpoint/2010/main" val="7974500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4"/>
          <p:cNvSpPr>
            <a:spLocks noGrp="1"/>
          </p:cNvSpPr>
          <p:nvPr>
            <p:ph type="sldNum" sz="quarter" idx="4294967295"/>
          </p:nvPr>
        </p:nvSpPr>
        <p:spPr/>
        <p:txBody>
          <a:bodyPr/>
          <a:lstStyle/>
          <a:p>
            <a:fld id="{EF17DC44-512D-4D5B-B0A7-AC25F79F63E7}" type="slidenum">
              <a:rPr lang="en-US" altLang="en-US"/>
              <a:pPr/>
              <a:t>31</a:t>
            </a:fld>
            <a:endParaRPr lang="en-US" altLang="en-US"/>
          </a:p>
        </p:txBody>
      </p:sp>
      <p:pic>
        <p:nvPicPr>
          <p:cNvPr id="1127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blackWhite">
          <a:xfrm>
            <a:off x="-152400" y="1676400"/>
            <a:ext cx="9448800" cy="5257800"/>
          </a:xfrm>
          <a:prstGeom prst="rect">
            <a:avLst/>
          </a:prstGeom>
          <a:noFill/>
          <a:ln>
            <a:noFill/>
          </a:ln>
          <a:effectLst/>
          <a:extLst>
            <a:ext uri="{909E8E84-426E-40DD-AFC4-6F175D3DCCD1}">
              <a14:hiddenFill xmlns:a14="http://schemas.microsoft.com/office/drawing/2010/main">
                <a:gradFill rotWithShape="0">
                  <a:gsLst>
                    <a:gs pos="0">
                      <a:schemeClr val="bg1"/>
                    </a:gs>
                    <a:gs pos="100000">
                      <a:schemeClr val="accent2"/>
                    </a:gs>
                  </a:gsLst>
                  <a:lin ang="54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71" name="AutoShape 7"/>
          <p:cNvSpPr>
            <a:spLocks noGrp="1" noChangeArrowheads="1"/>
          </p:cNvSpPr>
          <p:nvPr>
            <p:ph type="title"/>
          </p:nvPr>
        </p:nvSpPr>
        <p:spPr>
          <a:xfrm>
            <a:off x="838200" y="457200"/>
            <a:ext cx="7924800" cy="1143000"/>
          </a:xfrm>
        </p:spPr>
        <p:txBody>
          <a:bodyPr/>
          <a:lstStyle/>
          <a:p>
            <a:r>
              <a:rPr lang="en-US" altLang="en-US" sz="3200" dirty="0"/>
              <a:t>Sampling of Observed Hyetographs</a:t>
            </a:r>
            <a:br>
              <a:rPr lang="en-US" altLang="en-US" sz="3200" dirty="0"/>
            </a:br>
            <a:r>
              <a:rPr lang="en-US" altLang="en-US" sz="3200" dirty="0"/>
              <a:t>Durham, NH NOAA Gage</a:t>
            </a:r>
          </a:p>
        </p:txBody>
      </p:sp>
    </p:spTree>
    <p:extLst>
      <p:ext uri="{BB962C8B-B14F-4D97-AF65-F5344CB8AC3E}">
        <p14:creationId xmlns:p14="http://schemas.microsoft.com/office/powerpoint/2010/main" val="2195436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126" y="-21062"/>
            <a:ext cx="8533182" cy="1600200"/>
          </a:xfrm>
        </p:spPr>
        <p:txBody>
          <a:bodyPr>
            <a:noAutofit/>
          </a:bodyPr>
          <a:lstStyle/>
          <a:p>
            <a:r>
              <a:rPr lang="en-US" sz="2800" dirty="0"/>
              <a:t>Yes, climate change gives us pause to think, but IC is the 800-pound gorilla</a:t>
            </a: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5" y="1600200"/>
            <a:ext cx="8909045" cy="429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294967295"/>
          </p:nvPr>
        </p:nvSpPr>
        <p:spPr/>
        <p:txBody>
          <a:bodyPr/>
          <a:lstStyle/>
          <a:p>
            <a:fld id="{8E0839FB-5227-4453-BBC2-2331EE9D1573}" type="slidenum">
              <a:rPr lang="en-US" smtClean="0"/>
              <a:t>32</a:t>
            </a:fld>
            <a:endParaRPr lang="en-US"/>
          </a:p>
        </p:txBody>
      </p:sp>
    </p:spTree>
    <p:extLst>
      <p:ext uri="{BB962C8B-B14F-4D97-AF65-F5344CB8AC3E}">
        <p14:creationId xmlns:p14="http://schemas.microsoft.com/office/powerpoint/2010/main" val="21116042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Operation and Maintenance</a:t>
            </a:r>
          </a:p>
        </p:txBody>
      </p:sp>
      <p:sp>
        <p:nvSpPr>
          <p:cNvPr id="3" name="Content Placeholder 2"/>
          <p:cNvSpPr>
            <a:spLocks noGrp="1"/>
          </p:cNvSpPr>
          <p:nvPr>
            <p:ph idx="1"/>
          </p:nvPr>
        </p:nvSpPr>
        <p:spPr>
          <a:xfrm>
            <a:off x="183960" y="1905001"/>
            <a:ext cx="4267200" cy="3291840"/>
          </a:xfrm>
        </p:spPr>
        <p:txBody>
          <a:bodyPr>
            <a:normAutofit/>
          </a:bodyPr>
          <a:lstStyle/>
          <a:p>
            <a:pPr marL="0" indent="0">
              <a:buNone/>
            </a:pPr>
            <a:r>
              <a:rPr lang="en-US" dirty="0"/>
              <a:t>Are we inadvertently modeling optimized system performance ahead of long term operation and maintenance? </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4391071" y="1905000"/>
            <a:ext cx="4752929" cy="3291840"/>
          </a:xfrm>
          <a:prstGeom prst="rect">
            <a:avLst/>
          </a:prstGeom>
        </p:spPr>
      </p:pic>
      <p:sp>
        <p:nvSpPr>
          <p:cNvPr id="5" name="TextBox 4">
            <a:extLst>
              <a:ext uri="{FF2B5EF4-FFF2-40B4-BE49-F238E27FC236}">
                <a16:creationId xmlns:a16="http://schemas.microsoft.com/office/drawing/2014/main" id="{DEDCD8E8-6DB9-4ED4-B8E0-2239C22975C6}"/>
              </a:ext>
            </a:extLst>
          </p:cNvPr>
          <p:cNvSpPr txBox="1"/>
          <p:nvPr/>
        </p:nvSpPr>
        <p:spPr>
          <a:xfrm>
            <a:off x="700569" y="5411151"/>
            <a:ext cx="7590676" cy="1384995"/>
          </a:xfrm>
          <a:prstGeom prst="rect">
            <a:avLst/>
          </a:prstGeom>
          <a:noFill/>
        </p:spPr>
        <p:txBody>
          <a:bodyPr wrap="square" rtlCol="0">
            <a:spAutoFit/>
          </a:bodyPr>
          <a:lstStyle/>
          <a:p>
            <a:r>
              <a:rPr lang="zh-TW" altLang="en-US" sz="3200" b="0" i="0" dirty="0">
                <a:effectLst/>
                <a:latin typeface="SimSun" panose="02010600030101010101" pitchFamily="2" charset="-122"/>
                <a:ea typeface="SimSun" panose="02010600030101010101" pitchFamily="2" charset="-122"/>
              </a:rPr>
              <a:t>也要馬兒好也要馬兒不吃草</a:t>
            </a:r>
            <a:endParaRPr lang="en-US" altLang="zh-TW" sz="3200" b="0" i="0" dirty="0">
              <a:effectLst/>
              <a:latin typeface="SimSun" panose="02010600030101010101" pitchFamily="2" charset="-122"/>
              <a:ea typeface="SimSun" panose="02010600030101010101" pitchFamily="2" charset="-122"/>
            </a:endParaRPr>
          </a:p>
          <a:p>
            <a:endParaRPr lang="en-US" altLang="zh-TW" sz="3200" b="0" i="0" dirty="0">
              <a:effectLst/>
              <a:latin typeface="SimSun" panose="02010600030101010101" pitchFamily="2" charset="-122"/>
              <a:ea typeface="SimSun" panose="02010600030101010101" pitchFamily="2" charset="-122"/>
            </a:endParaRPr>
          </a:p>
          <a:p>
            <a:r>
              <a:rPr lang="en-US" sz="2000" b="0" i="1" dirty="0">
                <a:solidFill>
                  <a:srgbClr val="00002F"/>
                </a:solidFill>
                <a:effectLst/>
                <a:latin typeface="Georgia" panose="02040502050405020303" pitchFamily="18" charset="0"/>
              </a:rPr>
              <a:t>Want the horse to prosper, but not want the horse to eat grass</a:t>
            </a:r>
            <a:endParaRPr lang="en-US" sz="2000" dirty="0"/>
          </a:p>
        </p:txBody>
      </p:sp>
    </p:spTree>
    <p:extLst>
      <p:ext uri="{BB962C8B-B14F-4D97-AF65-F5344CB8AC3E}">
        <p14:creationId xmlns:p14="http://schemas.microsoft.com/office/powerpoint/2010/main" val="1636867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30" y="-179387"/>
            <a:ext cx="7886700" cy="1325563"/>
          </a:xfrm>
        </p:spPr>
        <p:txBody>
          <a:bodyPr/>
          <a:lstStyle/>
          <a:p>
            <a:r>
              <a:rPr lang="en-US" dirty="0"/>
              <a:t>Maintenance Basics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1277" y="1371600"/>
            <a:ext cx="9127808" cy="5486400"/>
          </a:xfrm>
          <a:prstGeom prst="rect">
            <a:avLst/>
          </a:prstGeom>
        </p:spPr>
      </p:pic>
    </p:spTree>
    <p:extLst>
      <p:ext uri="{BB962C8B-B14F-4D97-AF65-F5344CB8AC3E}">
        <p14:creationId xmlns:p14="http://schemas.microsoft.com/office/powerpoint/2010/main" val="583371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5CF92-313B-439B-94CB-57C1EEAF7D13}"/>
              </a:ext>
            </a:extLst>
          </p:cNvPr>
          <p:cNvSpPr>
            <a:spLocks noGrp="1"/>
          </p:cNvSpPr>
          <p:nvPr>
            <p:ph type="title"/>
          </p:nvPr>
        </p:nvSpPr>
        <p:spPr/>
        <p:txBody>
          <a:bodyPr/>
          <a:lstStyle/>
          <a:p>
            <a:r>
              <a:rPr lang="en-US" dirty="0"/>
              <a:t>Let’s use science and technology to get us back on track!</a:t>
            </a:r>
          </a:p>
        </p:txBody>
      </p:sp>
      <p:sp>
        <p:nvSpPr>
          <p:cNvPr id="3" name="Content Placeholder 2">
            <a:extLst>
              <a:ext uri="{FF2B5EF4-FFF2-40B4-BE49-F238E27FC236}">
                <a16:creationId xmlns:a16="http://schemas.microsoft.com/office/drawing/2014/main" id="{28BED6DE-1C74-4621-9A5A-BF2D52A265A5}"/>
              </a:ext>
            </a:extLst>
          </p:cNvPr>
          <p:cNvSpPr>
            <a:spLocks noGrp="1"/>
          </p:cNvSpPr>
          <p:nvPr>
            <p:ph idx="1"/>
          </p:nvPr>
        </p:nvSpPr>
        <p:spPr/>
        <p:txBody>
          <a:bodyPr/>
          <a:lstStyle/>
          <a:p>
            <a:endParaRPr lang="en-US" dirty="0"/>
          </a:p>
        </p:txBody>
      </p:sp>
      <p:grpSp>
        <p:nvGrpSpPr>
          <p:cNvPr id="8" name="Group 7">
            <a:extLst>
              <a:ext uri="{FF2B5EF4-FFF2-40B4-BE49-F238E27FC236}">
                <a16:creationId xmlns:a16="http://schemas.microsoft.com/office/drawing/2014/main" id="{CE0BA613-FF5D-4CA7-A188-FAD667A78A2B}"/>
              </a:ext>
            </a:extLst>
          </p:cNvPr>
          <p:cNvGrpSpPr/>
          <p:nvPr/>
        </p:nvGrpSpPr>
        <p:grpSpPr>
          <a:xfrm>
            <a:off x="1541721" y="2355231"/>
            <a:ext cx="4896293" cy="3292125"/>
            <a:chOff x="1541721" y="2355231"/>
            <a:chExt cx="4896293" cy="3292125"/>
          </a:xfrm>
        </p:grpSpPr>
        <p:pic>
          <p:nvPicPr>
            <p:cNvPr id="4" name="Picture 3">
              <a:extLst>
                <a:ext uri="{FF2B5EF4-FFF2-40B4-BE49-F238E27FC236}">
                  <a16:creationId xmlns:a16="http://schemas.microsoft.com/office/drawing/2014/main" id="{2EFBCA62-EAC2-4A2E-9B86-0455CF270CC1}"/>
                </a:ext>
              </a:extLst>
            </p:cNvPr>
            <p:cNvPicPr>
              <a:picLocks noChangeAspect="1"/>
            </p:cNvPicPr>
            <p:nvPr/>
          </p:nvPicPr>
          <p:blipFill rotWithShape="1">
            <a:blip r:embed="rId2"/>
            <a:srcRect l="-3801" r="40270"/>
            <a:stretch/>
          </p:blipFill>
          <p:spPr>
            <a:xfrm>
              <a:off x="3416978" y="2355231"/>
              <a:ext cx="3021036" cy="3292125"/>
            </a:xfrm>
            <a:prstGeom prst="rect">
              <a:avLst/>
            </a:prstGeom>
          </p:spPr>
        </p:pic>
        <p:pic>
          <p:nvPicPr>
            <p:cNvPr id="5" name="Picture 4">
              <a:extLst>
                <a:ext uri="{FF2B5EF4-FFF2-40B4-BE49-F238E27FC236}">
                  <a16:creationId xmlns:a16="http://schemas.microsoft.com/office/drawing/2014/main" id="{2FB3CAB7-7991-48AA-8FA6-3B9658DA796D}"/>
                </a:ext>
              </a:extLst>
            </p:cNvPr>
            <p:cNvPicPr>
              <a:picLocks noChangeAspect="1"/>
            </p:cNvPicPr>
            <p:nvPr/>
          </p:nvPicPr>
          <p:blipFill rotWithShape="1">
            <a:blip r:embed="rId2"/>
            <a:srcRect l="54623"/>
            <a:stretch/>
          </p:blipFill>
          <p:spPr>
            <a:xfrm>
              <a:off x="1541721" y="2355231"/>
              <a:ext cx="2157786" cy="3292125"/>
            </a:xfrm>
            <a:prstGeom prst="rect">
              <a:avLst/>
            </a:prstGeom>
            <a:scene3d>
              <a:camera prst="orthographicFront">
                <a:rot lat="0" lon="9600000" rev="0"/>
              </a:camera>
              <a:lightRig rig="threePt" dir="t"/>
            </a:scene3d>
          </p:spPr>
        </p:pic>
      </p:grpSp>
      <p:sp>
        <p:nvSpPr>
          <p:cNvPr id="6" name="TextBox 5">
            <a:extLst>
              <a:ext uri="{FF2B5EF4-FFF2-40B4-BE49-F238E27FC236}">
                <a16:creationId xmlns:a16="http://schemas.microsoft.com/office/drawing/2014/main" id="{94B85696-25FB-4B7F-A531-72CAC0678B6E}"/>
              </a:ext>
            </a:extLst>
          </p:cNvPr>
          <p:cNvSpPr txBox="1"/>
          <p:nvPr/>
        </p:nvSpPr>
        <p:spPr>
          <a:xfrm>
            <a:off x="5805376" y="4001293"/>
            <a:ext cx="622005" cy="369332"/>
          </a:xfrm>
          <a:prstGeom prst="rect">
            <a:avLst/>
          </a:prstGeom>
          <a:solidFill>
            <a:srgbClr val="FEFDE1"/>
          </a:solidFill>
        </p:spPr>
        <p:txBody>
          <a:bodyPr wrap="square" rtlCol="0">
            <a:spAutoFit/>
          </a:bodyPr>
          <a:lstStyle/>
          <a:p>
            <a:endParaRPr lang="en-US" dirty="0"/>
          </a:p>
        </p:txBody>
      </p:sp>
      <p:sp>
        <p:nvSpPr>
          <p:cNvPr id="7" name="Rectangle 6">
            <a:extLst>
              <a:ext uri="{FF2B5EF4-FFF2-40B4-BE49-F238E27FC236}">
                <a16:creationId xmlns:a16="http://schemas.microsoft.com/office/drawing/2014/main" id="{96745DB3-0E38-4F4A-BA49-7D77288EE3B8}"/>
              </a:ext>
            </a:extLst>
          </p:cNvPr>
          <p:cNvSpPr/>
          <p:nvPr/>
        </p:nvSpPr>
        <p:spPr>
          <a:xfrm>
            <a:off x="3615070" y="4020833"/>
            <a:ext cx="1658679" cy="70977"/>
          </a:xfrm>
          <a:prstGeom prst="rect">
            <a:avLst/>
          </a:prstGeom>
          <a:solidFill>
            <a:srgbClr val="423D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321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a:xfrm>
            <a:off x="441325" y="744538"/>
            <a:ext cx="8229600" cy="1139825"/>
          </a:xfrm>
        </p:spPr>
        <p:txBody>
          <a:bodyPr>
            <a:normAutofit fontScale="90000"/>
          </a:bodyPr>
          <a:lstStyle/>
          <a:p>
            <a:pPr marL="685800" indent="-685800">
              <a:defRPr/>
            </a:pPr>
            <a:r>
              <a:rPr lang="en-US" sz="4800"/>
              <a:t>Structural BMP’s</a:t>
            </a:r>
            <a:br>
              <a:rPr lang="en-US" sz="4800"/>
            </a:br>
            <a:endParaRPr lang="en-US" sz="4800"/>
          </a:p>
        </p:txBody>
      </p:sp>
      <p:sp>
        <p:nvSpPr>
          <p:cNvPr id="366595" name="Rectangle 3"/>
          <p:cNvSpPr>
            <a:spLocks noGrp="1" noChangeArrowheads="1"/>
          </p:cNvSpPr>
          <p:nvPr>
            <p:ph type="body" idx="1"/>
          </p:nvPr>
        </p:nvSpPr>
        <p:spPr>
          <a:xfrm>
            <a:off x="1527175" y="1808163"/>
            <a:ext cx="6675438" cy="2743200"/>
          </a:xfrm>
        </p:spPr>
        <p:txBody>
          <a:bodyPr/>
          <a:lstStyle/>
          <a:p>
            <a:pPr marL="609600" indent="-609600">
              <a:buClr>
                <a:srgbClr val="000000"/>
              </a:buClr>
              <a:buFont typeface="Wingdings" pitchFamily="2" charset="2"/>
              <a:buAutoNum type="arabicPeriod"/>
              <a:defRPr/>
            </a:pPr>
            <a:r>
              <a:rPr lang="en-US" sz="4400"/>
              <a:t>Appropriate Design</a:t>
            </a:r>
          </a:p>
          <a:p>
            <a:pPr marL="609600" indent="-609600">
              <a:buClr>
                <a:srgbClr val="000000"/>
              </a:buClr>
              <a:buFont typeface="Wingdings" pitchFamily="2" charset="2"/>
              <a:buAutoNum type="arabicPeriod"/>
              <a:defRPr/>
            </a:pPr>
            <a:r>
              <a:rPr lang="en-US" sz="4400"/>
              <a:t>Installation</a:t>
            </a:r>
          </a:p>
          <a:p>
            <a:pPr marL="609600" indent="-609600">
              <a:buClr>
                <a:srgbClr val="000000"/>
              </a:buClr>
              <a:buFont typeface="Wingdings" pitchFamily="2" charset="2"/>
              <a:buAutoNum type="arabicPeriod"/>
              <a:defRPr/>
            </a:pPr>
            <a:r>
              <a:rPr lang="en-US" sz="4400"/>
              <a:t>Maintenance</a:t>
            </a:r>
          </a:p>
        </p:txBody>
      </p:sp>
      <p:sp>
        <p:nvSpPr>
          <p:cNvPr id="2" name="Slide Number Placeholder 1"/>
          <p:cNvSpPr>
            <a:spLocks noGrp="1"/>
          </p:cNvSpPr>
          <p:nvPr>
            <p:ph type="sldNum" sz="quarter" idx="12"/>
          </p:nvPr>
        </p:nvSpPr>
        <p:spPr/>
        <p:txBody>
          <a:bodyPr/>
          <a:lstStyle/>
          <a:p>
            <a:pPr>
              <a:defRPr/>
            </a:pPr>
            <a:fld id="{D62D1066-12B3-475B-862B-ED9373C763AE}" type="slidenum">
              <a:rPr lang="en-US" smtClean="0"/>
              <a:pPr>
                <a:defRPr/>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7" descr="PA31153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56514" name="Rectangle 2"/>
          <p:cNvSpPr>
            <a:spLocks noChangeArrowheads="1"/>
          </p:cNvSpPr>
          <p:nvPr/>
        </p:nvSpPr>
        <p:spPr bwMode="auto">
          <a:xfrm>
            <a:off x="0" y="3429000"/>
            <a:ext cx="9494838" cy="2514600"/>
          </a:xfrm>
          <a:prstGeom prst="rect">
            <a:avLst/>
          </a:prstGeom>
          <a:noFill/>
          <a:ln w="9525">
            <a:noFill/>
            <a:miter lim="800000"/>
            <a:headEnd/>
            <a:tailEnd/>
          </a:ln>
          <a:effectLst/>
        </p:spPr>
        <p:txBody>
          <a:bodyPr anchor="b" anchorCtr="1"/>
          <a:lstStyle/>
          <a:p>
            <a:pPr algn="ctr">
              <a:defRPr/>
            </a:pPr>
            <a:br>
              <a:rPr lang="en-US" sz="3200">
                <a:solidFill>
                  <a:srgbClr val="000000"/>
                </a:solidFill>
                <a:effectLst>
                  <a:outerShdw blurRad="38100" dist="38100" dir="2700000" algn="tl">
                    <a:srgbClr val="FFFFFF"/>
                  </a:outerShdw>
                </a:effectLst>
              </a:rPr>
            </a:br>
            <a:endParaRPr lang="en-US" sz="2400" b="1">
              <a:solidFill>
                <a:srgbClr val="000000"/>
              </a:solidFill>
              <a:effectLst>
                <a:outerShdw blurRad="38100" dist="38100" dir="2700000" algn="tl">
                  <a:srgbClr val="FFFFFF"/>
                </a:outerShdw>
              </a:effectLst>
            </a:endParaRPr>
          </a:p>
        </p:txBody>
      </p:sp>
      <p:sp>
        <p:nvSpPr>
          <p:cNvPr id="1856515" name="Rectangle 3"/>
          <p:cNvSpPr>
            <a:spLocks noChangeArrowheads="1"/>
          </p:cNvSpPr>
          <p:nvPr/>
        </p:nvSpPr>
        <p:spPr bwMode="auto">
          <a:xfrm>
            <a:off x="656431" y="373753"/>
            <a:ext cx="8181975" cy="588148"/>
          </a:xfrm>
          <a:prstGeom prst="rect">
            <a:avLst/>
          </a:prstGeom>
          <a:solidFill>
            <a:srgbClr val="C0C0C0">
              <a:alpha val="64999"/>
            </a:srgbClr>
          </a:solidFill>
          <a:ln w="9525">
            <a:solidFill>
              <a:schemeClr val="tx1"/>
            </a:solidFill>
            <a:miter lim="800000"/>
            <a:headEnd/>
            <a:tailEnd/>
          </a:ln>
        </p:spPr>
        <p:txBody>
          <a:bodyPr anchor="b" anchorCtr="1"/>
          <a:lstStyle/>
          <a:p>
            <a:pPr algn="ctr">
              <a:defRPr/>
            </a:pPr>
            <a:r>
              <a:rPr lang="en-US" sz="3200" b="1" dirty="0">
                <a:solidFill>
                  <a:srgbClr val="000000"/>
                </a:solidFill>
              </a:rPr>
              <a:t>Questions???</a:t>
            </a:r>
          </a:p>
        </p:txBody>
      </p:sp>
    </p:spTree>
    <p:extLst>
      <p:ext uri="{BB962C8B-B14F-4D97-AF65-F5344CB8AC3E}">
        <p14:creationId xmlns:p14="http://schemas.microsoft.com/office/powerpoint/2010/main" val="3748256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8199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9F00527-CEAF-4B42-ADB8-5BB6E7B8D914}"/>
              </a:ext>
            </a:extLst>
          </p:cNvPr>
          <p:cNvSpPr>
            <a:spLocks noGrp="1"/>
          </p:cNvSpPr>
          <p:nvPr>
            <p:ph type="title"/>
          </p:nvPr>
        </p:nvSpPr>
        <p:spPr>
          <a:xfrm>
            <a:off x="393555" y="620392"/>
            <a:ext cx="2856201" cy="5504688"/>
          </a:xfrm>
        </p:spPr>
        <p:txBody>
          <a:bodyPr>
            <a:normAutofit/>
          </a:bodyPr>
          <a:lstStyle/>
          <a:p>
            <a:r>
              <a:rPr lang="en-US" sz="4000">
                <a:solidFill>
                  <a:schemeClr val="bg1"/>
                </a:solidFill>
              </a:rPr>
              <a:t>Stormwater Certification Course</a:t>
            </a:r>
          </a:p>
        </p:txBody>
      </p:sp>
      <p:graphicFrame>
        <p:nvGraphicFramePr>
          <p:cNvPr id="5" name="Content Placeholder 2">
            <a:extLst>
              <a:ext uri="{FF2B5EF4-FFF2-40B4-BE49-F238E27FC236}">
                <a16:creationId xmlns:a16="http://schemas.microsoft.com/office/drawing/2014/main" id="{73FA1E9B-4745-4824-B083-F5E49C595453}"/>
              </a:ext>
            </a:extLst>
          </p:cNvPr>
          <p:cNvGraphicFramePr>
            <a:graphicFrameLocks noGrp="1"/>
          </p:cNvGraphicFramePr>
          <p:nvPr>
            <p:ph idx="1"/>
            <p:extLst>
              <p:ext uri="{D42A27DB-BD31-4B8C-83A1-F6EECF244321}">
                <p14:modId xmlns:p14="http://schemas.microsoft.com/office/powerpoint/2010/main" val="907672522"/>
              </p:ext>
            </p:extLst>
          </p:nvPr>
        </p:nvGraphicFramePr>
        <p:xfrm>
          <a:off x="4101291" y="620392"/>
          <a:ext cx="469773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34593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7F7AF4-72C6-4B71-9E40-53E8BFEF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200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CD79F9-C3AE-4767-98FA-3A951F168A52}"/>
              </a:ext>
            </a:extLst>
          </p:cNvPr>
          <p:cNvSpPr>
            <a:spLocks noGrp="1"/>
          </p:cNvSpPr>
          <p:nvPr>
            <p:ph type="title"/>
          </p:nvPr>
        </p:nvSpPr>
        <p:spPr>
          <a:xfrm>
            <a:off x="318098" y="245082"/>
            <a:ext cx="7886699" cy="932688"/>
          </a:xfrm>
        </p:spPr>
        <p:txBody>
          <a:bodyPr vert="horz" lIns="91440" tIns="45720" rIns="91440" bIns="45720" rtlCol="0" anchor="b">
            <a:normAutofit/>
          </a:bodyPr>
          <a:lstStyle/>
          <a:p>
            <a:r>
              <a:rPr lang="en-US" sz="4700" kern="1200">
                <a:solidFill>
                  <a:schemeClr val="bg1"/>
                </a:solidFill>
                <a:latin typeface="+mj-lt"/>
                <a:ea typeface="+mj-ea"/>
                <a:cs typeface="+mj-cs"/>
              </a:rPr>
              <a:t>Now Using Digital Badges</a:t>
            </a:r>
          </a:p>
        </p:txBody>
      </p:sp>
      <p:pic>
        <p:nvPicPr>
          <p:cNvPr id="5" name="Content Placeholder 4">
            <a:extLst>
              <a:ext uri="{FF2B5EF4-FFF2-40B4-BE49-F238E27FC236}">
                <a16:creationId xmlns:a16="http://schemas.microsoft.com/office/drawing/2014/main" id="{6CE80EB1-22F8-410D-8AF7-AE080B04DFC1}"/>
              </a:ext>
            </a:extLst>
          </p:cNvPr>
          <p:cNvPicPr>
            <a:picLocks noGrp="1" noChangeAspect="1"/>
          </p:cNvPicPr>
          <p:nvPr>
            <p:ph idx="1"/>
          </p:nvPr>
        </p:nvPicPr>
        <p:blipFill>
          <a:blip r:embed="rId2"/>
          <a:stretch>
            <a:fillRect/>
          </a:stretch>
        </p:blipFill>
        <p:spPr>
          <a:xfrm>
            <a:off x="628650" y="2905163"/>
            <a:ext cx="7886699" cy="2740628"/>
          </a:xfrm>
          <a:prstGeom prst="rect">
            <a:avLst/>
          </a:prstGeom>
        </p:spPr>
      </p:pic>
    </p:spTree>
    <p:extLst>
      <p:ext uri="{BB962C8B-B14F-4D97-AF65-F5344CB8AC3E}">
        <p14:creationId xmlns:p14="http://schemas.microsoft.com/office/powerpoint/2010/main" val="40185766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unset silhouette of scaffolding in construction site">
            <a:extLst>
              <a:ext uri="{FF2B5EF4-FFF2-40B4-BE49-F238E27FC236}">
                <a16:creationId xmlns:a16="http://schemas.microsoft.com/office/drawing/2014/main" id="{BEDE8795-5AED-4B0B-8A00-2982311E09F1}"/>
              </a:ext>
            </a:extLst>
          </p:cNvPr>
          <p:cNvPicPr>
            <a:picLocks noChangeAspect="1"/>
          </p:cNvPicPr>
          <p:nvPr/>
        </p:nvPicPr>
        <p:blipFill rotWithShape="1">
          <a:blip r:embed="rId2"/>
          <a:srcRect l="35008" r="31152" b="-1"/>
          <a:stretch/>
        </p:blipFill>
        <p:spPr>
          <a:xfrm>
            <a:off x="20" y="10"/>
            <a:ext cx="3476673" cy="6857990"/>
          </a:xfrm>
          <a:prstGeom prst="rect">
            <a:avLst/>
          </a:prstGeom>
          <a:effectLst/>
        </p:spPr>
      </p:pic>
      <p:sp>
        <p:nvSpPr>
          <p:cNvPr id="9" name="Rectangle 8">
            <a:extLst>
              <a:ext uri="{FF2B5EF4-FFF2-40B4-BE49-F238E27FC236}">
                <a16:creationId xmlns:a16="http://schemas.microsoft.com/office/drawing/2014/main" id="{624D8376-6E48-4B62-8469-E3BC5ED6A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3" y="0"/>
            <a:ext cx="566730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3E6BF5B-18E6-4432-9E58-5ACF122D60C6}"/>
              </a:ext>
            </a:extLst>
          </p:cNvPr>
          <p:cNvSpPr>
            <a:spLocks noGrp="1"/>
          </p:cNvSpPr>
          <p:nvPr>
            <p:ph type="title"/>
          </p:nvPr>
        </p:nvSpPr>
        <p:spPr>
          <a:xfrm>
            <a:off x="3724072" y="629266"/>
            <a:ext cx="4939868" cy="1676603"/>
          </a:xfrm>
        </p:spPr>
        <p:txBody>
          <a:bodyPr>
            <a:normAutofit/>
          </a:bodyPr>
          <a:lstStyle/>
          <a:p>
            <a:r>
              <a:rPr lang="en-US" sz="3600" dirty="0">
                <a:solidFill>
                  <a:schemeClr val="bg1"/>
                </a:solidFill>
              </a:rPr>
              <a:t>Additional Targeted Training and Audiences:</a:t>
            </a:r>
          </a:p>
        </p:txBody>
      </p:sp>
      <p:sp>
        <p:nvSpPr>
          <p:cNvPr id="3" name="Content Placeholder 2">
            <a:extLst>
              <a:ext uri="{FF2B5EF4-FFF2-40B4-BE49-F238E27FC236}">
                <a16:creationId xmlns:a16="http://schemas.microsoft.com/office/drawing/2014/main" id="{704CB748-A95B-4701-B22F-0B1930D409F3}"/>
              </a:ext>
            </a:extLst>
          </p:cNvPr>
          <p:cNvSpPr>
            <a:spLocks noGrp="1"/>
          </p:cNvSpPr>
          <p:nvPr>
            <p:ph idx="1"/>
          </p:nvPr>
        </p:nvSpPr>
        <p:spPr>
          <a:xfrm>
            <a:off x="3724073" y="2438400"/>
            <a:ext cx="4939867" cy="3785419"/>
          </a:xfrm>
        </p:spPr>
        <p:txBody>
          <a:bodyPr>
            <a:normAutofit/>
          </a:bodyPr>
          <a:lstStyle/>
          <a:p>
            <a:pPr marL="342900" marR="0" lvl="0" indent="-342900">
              <a:spcBef>
                <a:spcPts val="0"/>
              </a:spcBef>
              <a:spcAft>
                <a:spcPts val="0"/>
              </a:spcAft>
              <a:buFont typeface="Symbol" panose="05050102010706020507" pitchFamily="18" charset="2"/>
              <a:buChar char=""/>
            </a:pP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Installation and Oversite Certification Course:  Contractors, municipal works staff and project oversite personnel and green stormwater infrastructure installers</a:t>
            </a:r>
          </a:p>
          <a:p>
            <a:pPr marL="0" marR="0" lvl="0" indent="0">
              <a:spcBef>
                <a:spcPts val="0"/>
              </a:spcBef>
              <a:spcAft>
                <a:spcPts val="0"/>
              </a:spcAft>
              <a:buNone/>
            </a:pP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Inspection, Operation and Maintenance Certification Course:  </a:t>
            </a:r>
            <a:r>
              <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Operation and maintenance staff and inspectors</a:t>
            </a:r>
            <a:endPar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100" dirty="0">
              <a:solidFill>
                <a:schemeClr val="accent1">
                  <a:lumMod val="20000"/>
                  <a:lumOff val="80000"/>
                </a:schemeClr>
              </a:solidFill>
            </a:endParaRPr>
          </a:p>
        </p:txBody>
      </p:sp>
    </p:spTree>
    <p:extLst>
      <p:ext uri="{BB962C8B-B14F-4D97-AF65-F5344CB8AC3E}">
        <p14:creationId xmlns:p14="http://schemas.microsoft.com/office/powerpoint/2010/main" val="351899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AD9D7-97CB-45AB-A890-1ADBAFB82419}"/>
              </a:ext>
            </a:extLst>
          </p:cNvPr>
          <p:cNvSpPr>
            <a:spLocks noGrp="1"/>
          </p:cNvSpPr>
          <p:nvPr>
            <p:ph type="title"/>
          </p:nvPr>
        </p:nvSpPr>
        <p:spPr/>
        <p:txBody>
          <a:bodyPr/>
          <a:lstStyle/>
          <a:p>
            <a:r>
              <a:rPr lang="en-US" dirty="0"/>
              <a:t>Origin of the course</a:t>
            </a:r>
          </a:p>
        </p:txBody>
      </p:sp>
      <p:sp>
        <p:nvSpPr>
          <p:cNvPr id="3" name="Content Placeholder 2">
            <a:extLst>
              <a:ext uri="{FF2B5EF4-FFF2-40B4-BE49-F238E27FC236}">
                <a16:creationId xmlns:a16="http://schemas.microsoft.com/office/drawing/2014/main" id="{2F29F8BD-5083-48BA-9045-266EF1E29508}"/>
              </a:ext>
            </a:extLst>
          </p:cNvPr>
          <p:cNvSpPr>
            <a:spLocks noGrp="1"/>
          </p:cNvSpPr>
          <p:nvPr>
            <p:ph idx="1"/>
          </p:nvPr>
        </p:nvSpPr>
        <p:spPr/>
        <p:txBody>
          <a:bodyPr/>
          <a:lstStyle/>
          <a:p>
            <a:r>
              <a:rPr lang="en-US" dirty="0"/>
              <a:t>Stormwater despite it’s relative compliance with physics continues as a nascent science.</a:t>
            </a:r>
          </a:p>
          <a:p>
            <a:r>
              <a:rPr lang="en-US" dirty="0"/>
              <a:t>Historical approaches are inadequate with respect to water quality and are playing catch up with land use changes and precipitation patterns.</a:t>
            </a:r>
          </a:p>
          <a:p>
            <a:r>
              <a:rPr lang="en-US" dirty="0"/>
              <a:t>Site specific designs often fail to address watershed issues</a:t>
            </a:r>
          </a:p>
          <a:p>
            <a:r>
              <a:rPr lang="en-US" dirty="0"/>
              <a:t>Regulations are slow to adapt innovations that more effectively and address flooding and water quality issues in a more economical way.</a:t>
            </a:r>
          </a:p>
        </p:txBody>
      </p:sp>
    </p:spTree>
    <p:extLst>
      <p:ext uri="{BB962C8B-B14F-4D97-AF65-F5344CB8AC3E}">
        <p14:creationId xmlns:p14="http://schemas.microsoft.com/office/powerpoint/2010/main" val="900410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Sunset silhouette of scaffolding in construction site">
            <a:extLst>
              <a:ext uri="{FF2B5EF4-FFF2-40B4-BE49-F238E27FC236}">
                <a16:creationId xmlns:a16="http://schemas.microsoft.com/office/drawing/2014/main" id="{B3D8C42F-869E-428F-9E10-41A5944B9E64}"/>
              </a:ext>
            </a:extLst>
          </p:cNvPr>
          <p:cNvPicPr>
            <a:picLocks noChangeAspect="1"/>
          </p:cNvPicPr>
          <p:nvPr/>
        </p:nvPicPr>
        <p:blipFill rotWithShape="1">
          <a:blip r:embed="rId2"/>
          <a:srcRect l="35008" r="31152" b="-1"/>
          <a:stretch/>
        </p:blipFill>
        <p:spPr>
          <a:xfrm>
            <a:off x="20" y="10"/>
            <a:ext cx="3476673" cy="6857990"/>
          </a:xfrm>
          <a:prstGeom prst="rect">
            <a:avLst/>
          </a:prstGeom>
          <a:effectLst/>
        </p:spPr>
      </p:pic>
      <p:sp>
        <p:nvSpPr>
          <p:cNvPr id="9" name="Rectangle 8">
            <a:extLst>
              <a:ext uri="{FF2B5EF4-FFF2-40B4-BE49-F238E27FC236}">
                <a16:creationId xmlns:a16="http://schemas.microsoft.com/office/drawing/2014/main" id="{624D8376-6E48-4B62-8469-E3BC5ED6A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3" y="0"/>
            <a:ext cx="566730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499F61-2657-44DB-9766-2DCDBC0B7405}"/>
              </a:ext>
            </a:extLst>
          </p:cNvPr>
          <p:cNvSpPr>
            <a:spLocks noGrp="1"/>
          </p:cNvSpPr>
          <p:nvPr>
            <p:ph type="title"/>
          </p:nvPr>
        </p:nvSpPr>
        <p:spPr>
          <a:xfrm>
            <a:off x="3724072" y="629266"/>
            <a:ext cx="4939868" cy="1676603"/>
          </a:xfrm>
        </p:spPr>
        <p:txBody>
          <a:bodyPr>
            <a:normAutofit/>
          </a:bodyPr>
          <a:lstStyle/>
          <a:p>
            <a:r>
              <a:rPr lang="en-US" sz="4700">
                <a:solidFill>
                  <a:schemeClr val="bg1"/>
                </a:solidFill>
              </a:rPr>
              <a:t>Common Problems with Design Review</a:t>
            </a:r>
          </a:p>
        </p:txBody>
      </p:sp>
      <p:sp>
        <p:nvSpPr>
          <p:cNvPr id="3" name="Content Placeholder 2">
            <a:extLst>
              <a:ext uri="{FF2B5EF4-FFF2-40B4-BE49-F238E27FC236}">
                <a16:creationId xmlns:a16="http://schemas.microsoft.com/office/drawing/2014/main" id="{4ECF7672-8DD4-482E-A88F-BAD1C2001AB8}"/>
              </a:ext>
            </a:extLst>
          </p:cNvPr>
          <p:cNvSpPr>
            <a:spLocks noGrp="1"/>
          </p:cNvSpPr>
          <p:nvPr>
            <p:ph idx="1"/>
          </p:nvPr>
        </p:nvSpPr>
        <p:spPr>
          <a:xfrm>
            <a:off x="3724073" y="2438400"/>
            <a:ext cx="4939867" cy="3785419"/>
          </a:xfrm>
        </p:spPr>
        <p:txBody>
          <a:bodyPr>
            <a:normAutofit/>
          </a:bodyPr>
          <a:lstStyle/>
          <a:p>
            <a:r>
              <a:rPr lang="en-US" sz="2100" dirty="0">
                <a:solidFill>
                  <a:schemeClr val="bg1"/>
                </a:solidFill>
              </a:rPr>
              <a:t>Delineating and maintaining predevelopment </a:t>
            </a:r>
            <a:r>
              <a:rPr lang="en-US" sz="2100" dirty="0" err="1">
                <a:solidFill>
                  <a:schemeClr val="bg1"/>
                </a:solidFill>
              </a:rPr>
              <a:t>subcatchment</a:t>
            </a:r>
            <a:r>
              <a:rPr lang="en-US" sz="2100" dirty="0">
                <a:solidFill>
                  <a:schemeClr val="bg1"/>
                </a:solidFill>
              </a:rPr>
              <a:t> areas</a:t>
            </a:r>
          </a:p>
          <a:p>
            <a:r>
              <a:rPr lang="en-US" sz="2100" dirty="0">
                <a:solidFill>
                  <a:schemeClr val="bg1"/>
                </a:solidFill>
              </a:rPr>
              <a:t>Calculating Time of Concentration</a:t>
            </a:r>
          </a:p>
          <a:p>
            <a:r>
              <a:rPr lang="en-US" sz="2100" dirty="0">
                <a:solidFill>
                  <a:schemeClr val="bg1"/>
                </a:solidFill>
              </a:rPr>
              <a:t>Options for Site Investigations:</a:t>
            </a:r>
          </a:p>
          <a:p>
            <a:pPr lvl="1"/>
            <a:r>
              <a:rPr lang="en-US" sz="2100" dirty="0">
                <a:solidFill>
                  <a:schemeClr val="bg1"/>
                </a:solidFill>
              </a:rPr>
              <a:t>Geotechnical </a:t>
            </a:r>
          </a:p>
          <a:p>
            <a:pPr lvl="1"/>
            <a:r>
              <a:rPr lang="en-US" sz="2100" dirty="0">
                <a:solidFill>
                  <a:schemeClr val="bg1"/>
                </a:solidFill>
              </a:rPr>
              <a:t>Hydrologic Soil Group</a:t>
            </a:r>
          </a:p>
          <a:p>
            <a:r>
              <a:rPr lang="en-US" sz="2100" dirty="0">
                <a:solidFill>
                  <a:schemeClr val="bg1"/>
                </a:solidFill>
              </a:rPr>
              <a:t>Innovative stormwater controls and up-to-date design specifications</a:t>
            </a:r>
          </a:p>
          <a:p>
            <a:r>
              <a:rPr lang="en-US" sz="2100" dirty="0">
                <a:solidFill>
                  <a:schemeClr val="bg1"/>
                </a:solidFill>
              </a:rPr>
              <a:t>Site inspection and erosion control plans</a:t>
            </a:r>
          </a:p>
          <a:p>
            <a:endParaRPr lang="en-US" sz="2100" dirty="0">
              <a:solidFill>
                <a:schemeClr val="accent1">
                  <a:lumMod val="20000"/>
                  <a:lumOff val="80000"/>
                </a:schemeClr>
              </a:solidFill>
            </a:endParaRPr>
          </a:p>
        </p:txBody>
      </p:sp>
    </p:spTree>
    <p:extLst>
      <p:ext uri="{BB962C8B-B14F-4D97-AF65-F5344CB8AC3E}">
        <p14:creationId xmlns:p14="http://schemas.microsoft.com/office/powerpoint/2010/main" val="1498954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ave pattern in the water">
            <a:extLst>
              <a:ext uri="{FF2B5EF4-FFF2-40B4-BE49-F238E27FC236}">
                <a16:creationId xmlns:a16="http://schemas.microsoft.com/office/drawing/2014/main" id="{13C65A96-6CBD-4098-BF6C-E88475E3284A}"/>
              </a:ext>
            </a:extLst>
          </p:cNvPr>
          <p:cNvPicPr>
            <a:picLocks noChangeAspect="1"/>
          </p:cNvPicPr>
          <p:nvPr/>
        </p:nvPicPr>
        <p:blipFill rotWithShape="1">
          <a:blip r:embed="rId2"/>
          <a:srcRect l="30427" r="36368" b="2"/>
          <a:stretch/>
        </p:blipFill>
        <p:spPr>
          <a:xfrm>
            <a:off x="20" y="10"/>
            <a:ext cx="3476673" cy="6857990"/>
          </a:xfrm>
          <a:prstGeom prst="rect">
            <a:avLst/>
          </a:prstGeom>
          <a:effectLst/>
        </p:spPr>
      </p:pic>
      <p:sp>
        <p:nvSpPr>
          <p:cNvPr id="9" name="Rectangle 8">
            <a:extLst>
              <a:ext uri="{FF2B5EF4-FFF2-40B4-BE49-F238E27FC236}">
                <a16:creationId xmlns:a16="http://schemas.microsoft.com/office/drawing/2014/main" id="{624D8376-6E48-4B62-8469-E3BC5ED6A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693" y="0"/>
            <a:ext cx="5667307"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84CE519-32C9-4177-8E53-C66E148BCAC6}"/>
              </a:ext>
            </a:extLst>
          </p:cNvPr>
          <p:cNvSpPr>
            <a:spLocks noGrp="1"/>
          </p:cNvSpPr>
          <p:nvPr>
            <p:ph type="title"/>
          </p:nvPr>
        </p:nvSpPr>
        <p:spPr>
          <a:xfrm>
            <a:off x="3590508" y="-48828"/>
            <a:ext cx="4939868" cy="1676603"/>
          </a:xfrm>
        </p:spPr>
        <p:txBody>
          <a:bodyPr>
            <a:normAutofit/>
          </a:bodyPr>
          <a:lstStyle/>
          <a:p>
            <a:r>
              <a:rPr lang="en-US" sz="4700" dirty="0">
                <a:solidFill>
                  <a:schemeClr val="bg1"/>
                </a:solidFill>
              </a:rPr>
              <a:t>Results</a:t>
            </a:r>
          </a:p>
        </p:txBody>
      </p:sp>
      <p:sp>
        <p:nvSpPr>
          <p:cNvPr id="3" name="Content Placeholder 2">
            <a:extLst>
              <a:ext uri="{FF2B5EF4-FFF2-40B4-BE49-F238E27FC236}">
                <a16:creationId xmlns:a16="http://schemas.microsoft.com/office/drawing/2014/main" id="{CCA52DCF-C3AD-4433-BFE9-E1DE8FBC1FA4}"/>
              </a:ext>
            </a:extLst>
          </p:cNvPr>
          <p:cNvSpPr>
            <a:spLocks noGrp="1"/>
          </p:cNvSpPr>
          <p:nvPr>
            <p:ph idx="1"/>
          </p:nvPr>
        </p:nvSpPr>
        <p:spPr>
          <a:xfrm>
            <a:off x="3724073" y="1458930"/>
            <a:ext cx="4939867" cy="4764889"/>
          </a:xfrm>
        </p:spPr>
        <p:txBody>
          <a:bodyPr>
            <a:normAutofit lnSpcReduction="10000"/>
          </a:bodyPr>
          <a:lstStyle/>
          <a:p>
            <a:r>
              <a:rPr lang="en-US" sz="2400" dirty="0">
                <a:solidFill>
                  <a:schemeClr val="bg1"/>
                </a:solidFill>
              </a:rPr>
              <a:t>UNH Stormwater Center has educated over two thousand nine hundred and fourteen (2,914) graduate and undergraduate students in water resource engineering </a:t>
            </a:r>
          </a:p>
          <a:p>
            <a:r>
              <a:rPr lang="en-US" sz="2400" dirty="0">
                <a:solidFill>
                  <a:schemeClr val="bg1"/>
                </a:solidFill>
              </a:rPr>
              <a:t>Trained four thousand four hundred and thirty (4,430) water resource and stormwater design professionals. </a:t>
            </a:r>
          </a:p>
          <a:p>
            <a:r>
              <a:rPr lang="en-US" sz="2400" dirty="0">
                <a:solidFill>
                  <a:schemeClr val="bg1"/>
                </a:solidFill>
              </a:rPr>
              <a:t>To date, eighty five (85) regional stormwater professionals have received certification through the stormwater design certificate course.</a:t>
            </a:r>
          </a:p>
          <a:p>
            <a:pPr marL="0" indent="0">
              <a:buNone/>
            </a:pPr>
            <a:endParaRPr lang="en-US" sz="2400" dirty="0">
              <a:solidFill>
                <a:schemeClr val="accent1">
                  <a:lumMod val="20000"/>
                  <a:lumOff val="80000"/>
                </a:schemeClr>
              </a:solidFill>
            </a:endParaRPr>
          </a:p>
        </p:txBody>
      </p:sp>
    </p:spTree>
    <p:extLst>
      <p:ext uri="{BB962C8B-B14F-4D97-AF65-F5344CB8AC3E}">
        <p14:creationId xmlns:p14="http://schemas.microsoft.com/office/powerpoint/2010/main" val="32892138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Ripple">
  <a:themeElements>
    <a:clrScheme name="1_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1_Rippl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1_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1_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1_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1_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1_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1_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1_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1_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1640</TotalTime>
  <Words>1265</Words>
  <Application>Microsoft Office PowerPoint</Application>
  <PresentationFormat>On-screen Show (4:3)</PresentationFormat>
  <Paragraphs>188</Paragraphs>
  <Slides>37</Slides>
  <Notes>10</Notes>
  <HiddenSlides>1</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37</vt:i4>
      </vt:variant>
    </vt:vector>
  </HeadingPairs>
  <TitlesOfParts>
    <vt:vector size="48" baseType="lpstr">
      <vt:lpstr>SimSun</vt:lpstr>
      <vt:lpstr>Arial</vt:lpstr>
      <vt:lpstr>Calibri</vt:lpstr>
      <vt:lpstr>Calibri Light</vt:lpstr>
      <vt:lpstr>Georgia</vt:lpstr>
      <vt:lpstr>Symbol</vt:lpstr>
      <vt:lpstr>Times New Roman</vt:lpstr>
      <vt:lpstr>Wingdings</vt:lpstr>
      <vt:lpstr>Office Theme</vt:lpstr>
      <vt:lpstr>1_Ripple</vt:lpstr>
      <vt:lpstr>Chart</vt:lpstr>
      <vt:lpstr>UNH Stormwater Management Certificate</vt:lpstr>
      <vt:lpstr>Structural BMP’s </vt:lpstr>
      <vt:lpstr>Design Certification Course Target Market: </vt:lpstr>
      <vt:lpstr>Stormwater Certification Course</vt:lpstr>
      <vt:lpstr>Now Using Digital Badges</vt:lpstr>
      <vt:lpstr>Additional Targeted Training and Audiences:</vt:lpstr>
      <vt:lpstr>Origin of the course</vt:lpstr>
      <vt:lpstr>Common Problems with Design Review</vt:lpstr>
      <vt:lpstr>Results</vt:lpstr>
      <vt:lpstr>Emergent and Innovative Stormwater Controls</vt:lpstr>
      <vt:lpstr>Part of the Problem – Point Source Pollution</vt:lpstr>
      <vt:lpstr>NPS is Part of the Problem and managing it is part of the solution</vt:lpstr>
      <vt:lpstr>Study Found That…</vt:lpstr>
      <vt:lpstr>Stormwater Control Requirements are Changing</vt:lpstr>
      <vt:lpstr>Evolving Research for Stormwater Management James Houle and Tom Ballestero  UNH Stormwater Center</vt:lpstr>
      <vt:lpstr>PowerPoint Presentation</vt:lpstr>
      <vt:lpstr>Common Pollutant RE’s</vt:lpstr>
      <vt:lpstr>Total Suspended Solids (TSS)</vt:lpstr>
      <vt:lpstr>Total Phosphorus (TP)</vt:lpstr>
      <vt:lpstr>Dissolved Inorganic Nitrogen (DIN)</vt:lpstr>
      <vt:lpstr>Other Design Targets</vt:lpstr>
      <vt:lpstr>Big Picture</vt:lpstr>
      <vt:lpstr>1975</vt:lpstr>
      <vt:lpstr>2022</vt:lpstr>
      <vt:lpstr>Over the Long Term</vt:lpstr>
      <vt:lpstr>1946 Prediction</vt:lpstr>
      <vt:lpstr>Decadal Reflections: Cart Before the Horse</vt:lpstr>
      <vt:lpstr>“Bioretention Design”</vt:lpstr>
      <vt:lpstr>Design Storms</vt:lpstr>
      <vt:lpstr>PowerPoint Presentation</vt:lpstr>
      <vt:lpstr>Sampling of Observed Hyetographs Durham, NH NOAA Gage</vt:lpstr>
      <vt:lpstr>Yes, climate change gives us pause to think, but IC is the 800-pound gorilla</vt:lpstr>
      <vt:lpstr>Operation and Maintenance</vt:lpstr>
      <vt:lpstr>Maintenance Basics</vt:lpstr>
      <vt:lpstr>Let’s use science and technology to get us back on track!</vt:lpstr>
      <vt:lpstr>Structural BMP’s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Houle</dc:creator>
  <cp:lastModifiedBy>Christopher</cp:lastModifiedBy>
  <cp:revision>22</cp:revision>
  <dcterms:created xsi:type="dcterms:W3CDTF">2022-02-09T01:34:12Z</dcterms:created>
  <dcterms:modified xsi:type="dcterms:W3CDTF">2022-02-23T22:47:44Z</dcterms:modified>
</cp:coreProperties>
</file>